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  <p:sldMasterId id="2147483655" r:id="rId5"/>
    <p:sldMasterId id="2147483686" r:id="rId6"/>
    <p:sldMasterId id="2147483675" r:id="rId7"/>
    <p:sldMasterId id="2147483693" r:id="rId8"/>
  </p:sldMasterIdLst>
  <p:notesMasterIdLst>
    <p:notesMasterId r:id="rId18"/>
  </p:notesMasterIdLst>
  <p:sldIdLst>
    <p:sldId id="256" r:id="rId9"/>
    <p:sldId id="267" r:id="rId10"/>
    <p:sldId id="319" r:id="rId11"/>
    <p:sldId id="277" r:id="rId12"/>
    <p:sldId id="279" r:id="rId13"/>
    <p:sldId id="284" r:id="rId14"/>
    <p:sldId id="285" r:id="rId15"/>
    <p:sldId id="287" r:id="rId16"/>
    <p:sldId id="31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433"/>
    <a:srgbClr val="3BAA35"/>
    <a:srgbClr val="C2D900"/>
    <a:srgbClr val="FF4AA0"/>
    <a:srgbClr val="D9117E"/>
    <a:srgbClr val="3AAA35"/>
    <a:srgbClr val="008ED8"/>
    <a:srgbClr val="363590"/>
    <a:srgbClr val="00DEE9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E653A-576D-4FBF-B76C-CB1E55337675}" v="8" dt="2024-04-25T09:16:53.351"/>
    <p1510:client id="{C698BEC5-5152-B415-2475-1BA3680392D5}" v="167" dt="2024-04-25T09:12:2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en de Bruine | Oost NL" userId="S::karolien.debruine@oostnl.nl::8b1891c5-b3f3-49b5-ad0f-1af25ef09ae0" providerId="AD" clId="Web-{C698BEC5-5152-B415-2475-1BA3680392D5}"/>
    <pc:docChg chg="addSld delSld modSld">
      <pc:chgData name="Karolien de Bruine | Oost NL" userId="S::karolien.debruine@oostnl.nl::8b1891c5-b3f3-49b5-ad0f-1af25ef09ae0" providerId="AD" clId="Web-{C698BEC5-5152-B415-2475-1BA3680392D5}" dt="2024-04-25T09:12:26.889" v="255" actId="20577"/>
      <pc:docMkLst>
        <pc:docMk/>
      </pc:docMkLst>
      <pc:sldChg chg="modSp modNotes">
        <pc:chgData name="Karolien de Bruine | Oost NL" userId="S::karolien.debruine@oostnl.nl::8b1891c5-b3f3-49b5-ad0f-1af25ef09ae0" providerId="AD" clId="Web-{C698BEC5-5152-B415-2475-1BA3680392D5}" dt="2024-04-25T09:02:48.525" v="88"/>
        <pc:sldMkLst>
          <pc:docMk/>
          <pc:sldMk cId="2059365786" sldId="282"/>
        </pc:sldMkLst>
        <pc:graphicFrameChg chg="mod">
          <ac:chgData name="Karolien de Bruine | Oost NL" userId="S::karolien.debruine@oostnl.nl::8b1891c5-b3f3-49b5-ad0f-1af25ef09ae0" providerId="AD" clId="Web-{C698BEC5-5152-B415-2475-1BA3680392D5}" dt="2024-04-25T09:02:02.367" v="0" actId="1076"/>
          <ac:graphicFrameMkLst>
            <pc:docMk/>
            <pc:sldMk cId="2059365786" sldId="282"/>
            <ac:graphicFrameMk id="9" creationId="{99516D2F-3D0D-85AA-BD80-633BBD2E03BC}"/>
          </ac:graphicFrameMkLst>
        </pc:graphicFrameChg>
      </pc:sldChg>
      <pc:sldChg chg="new del">
        <pc:chgData name="Karolien de Bruine | Oost NL" userId="S::karolien.debruine@oostnl.nl::8b1891c5-b3f3-49b5-ad0f-1af25ef09ae0" providerId="AD" clId="Web-{C698BEC5-5152-B415-2475-1BA3680392D5}" dt="2024-04-25T09:04:13.106" v="92"/>
        <pc:sldMkLst>
          <pc:docMk/>
          <pc:sldMk cId="145390167" sldId="319"/>
        </pc:sldMkLst>
      </pc:sldChg>
      <pc:sldChg chg="new del">
        <pc:chgData name="Karolien de Bruine | Oost NL" userId="S::karolien.debruine@oostnl.nl::8b1891c5-b3f3-49b5-ad0f-1af25ef09ae0" providerId="AD" clId="Web-{C698BEC5-5152-B415-2475-1BA3680392D5}" dt="2024-04-25T09:04:04.168" v="90"/>
        <pc:sldMkLst>
          <pc:docMk/>
          <pc:sldMk cId="3010344573" sldId="319"/>
        </pc:sldMkLst>
      </pc:sldChg>
      <pc:sldChg chg="addSp modSp new">
        <pc:chgData name="Karolien de Bruine | Oost NL" userId="S::karolien.debruine@oostnl.nl::8b1891c5-b3f3-49b5-ad0f-1af25ef09ae0" providerId="AD" clId="Web-{C698BEC5-5152-B415-2475-1BA3680392D5}" dt="2024-04-25T09:12:26.889" v="255" actId="20577"/>
        <pc:sldMkLst>
          <pc:docMk/>
          <pc:sldMk cId="4158515003" sldId="319"/>
        </pc:sldMkLst>
        <pc:spChg chg="mod">
          <ac:chgData name="Karolien de Bruine | Oost NL" userId="S::karolien.debruine@oostnl.nl::8b1891c5-b3f3-49b5-ad0f-1af25ef09ae0" providerId="AD" clId="Web-{C698BEC5-5152-B415-2475-1BA3680392D5}" dt="2024-04-25T09:04:58.998" v="118" actId="20577"/>
          <ac:spMkLst>
            <pc:docMk/>
            <pc:sldMk cId="4158515003" sldId="319"/>
            <ac:spMk id="2" creationId="{46DB4348-0034-8166-1A4E-71A7E01B72BE}"/>
          </ac:spMkLst>
        </pc:spChg>
        <pc:spChg chg="mod">
          <ac:chgData name="Karolien de Bruine | Oost NL" userId="S::karolien.debruine@oostnl.nl::8b1891c5-b3f3-49b5-ad0f-1af25ef09ae0" providerId="AD" clId="Web-{C698BEC5-5152-B415-2475-1BA3680392D5}" dt="2024-04-25T09:12:26.889" v="255" actId="20577"/>
          <ac:spMkLst>
            <pc:docMk/>
            <pc:sldMk cId="4158515003" sldId="319"/>
            <ac:spMk id="3" creationId="{7202646B-4959-7D9A-DF52-DA7736B863AA}"/>
          </ac:spMkLst>
        </pc:spChg>
        <pc:picChg chg="add mod">
          <ac:chgData name="Karolien de Bruine | Oost NL" userId="S::karolien.debruine@oostnl.nl::8b1891c5-b3f3-49b5-ad0f-1af25ef09ae0" providerId="AD" clId="Web-{C698BEC5-5152-B415-2475-1BA3680392D5}" dt="2024-04-25T09:12:18.733" v="253" actId="1076"/>
          <ac:picMkLst>
            <pc:docMk/>
            <pc:sldMk cId="4158515003" sldId="319"/>
            <ac:picMk id="6" creationId="{A0E719B3-07FF-A282-3936-2373672E2BB0}"/>
          </ac:picMkLst>
        </pc:picChg>
      </pc:sldChg>
    </pc:docChg>
  </pc:docChgLst>
  <pc:docChgLst>
    <pc:chgData name="Danielle Gijsbertse | Oost NL" userId="e4973ead-7141-4bdc-b634-37c48273dc2c" providerId="ADAL" clId="{2A6E653A-576D-4FBF-B76C-CB1E55337675}"/>
    <pc:docChg chg="undo custSel addSld delSld modSld sldOrd">
      <pc:chgData name="Danielle Gijsbertse | Oost NL" userId="e4973ead-7141-4bdc-b634-37c48273dc2c" providerId="ADAL" clId="{2A6E653A-576D-4FBF-B76C-CB1E55337675}" dt="2024-04-25T09:16:53.351" v="403" actId="2696"/>
      <pc:docMkLst>
        <pc:docMk/>
      </pc:docMkLst>
      <pc:sldChg chg="del ord">
        <pc:chgData name="Danielle Gijsbertse | Oost NL" userId="e4973ead-7141-4bdc-b634-37c48273dc2c" providerId="ADAL" clId="{2A6E653A-576D-4FBF-B76C-CB1E55337675}" dt="2024-04-25T09:16:50.587" v="402" actId="2696"/>
        <pc:sldMkLst>
          <pc:docMk/>
          <pc:sldMk cId="2314565537" sldId="275"/>
        </pc:sldMkLst>
      </pc:sldChg>
      <pc:sldChg chg="del ord">
        <pc:chgData name="Danielle Gijsbertse | Oost NL" userId="e4973ead-7141-4bdc-b634-37c48273dc2c" providerId="ADAL" clId="{2A6E653A-576D-4FBF-B76C-CB1E55337675}" dt="2024-04-25T09:16:53.351" v="403" actId="2696"/>
        <pc:sldMkLst>
          <pc:docMk/>
          <pc:sldMk cId="2242493420" sldId="276"/>
        </pc:sldMkLst>
      </pc:sldChg>
      <pc:sldChg chg="addSp modSp mod">
        <pc:chgData name="Danielle Gijsbertse | Oost NL" userId="e4973ead-7141-4bdc-b634-37c48273dc2c" providerId="ADAL" clId="{2A6E653A-576D-4FBF-B76C-CB1E55337675}" dt="2024-04-25T07:45:15.406" v="74" actId="1076"/>
        <pc:sldMkLst>
          <pc:docMk/>
          <pc:sldMk cId="1542079512" sldId="280"/>
        </pc:sldMkLst>
        <pc:spChg chg="mod">
          <ac:chgData name="Danielle Gijsbertse | Oost NL" userId="e4973ead-7141-4bdc-b634-37c48273dc2c" providerId="ADAL" clId="{2A6E653A-576D-4FBF-B76C-CB1E55337675}" dt="2024-04-25T07:36:33.474" v="21" actId="20577"/>
          <ac:spMkLst>
            <pc:docMk/>
            <pc:sldMk cId="1542079512" sldId="280"/>
            <ac:spMk id="9" creationId="{AAE4DEAD-954F-C1D9-95AA-BBB462A01924}"/>
          </ac:spMkLst>
        </pc:spChg>
        <pc:picChg chg="add mod">
          <ac:chgData name="Danielle Gijsbertse | Oost NL" userId="e4973ead-7141-4bdc-b634-37c48273dc2c" providerId="ADAL" clId="{2A6E653A-576D-4FBF-B76C-CB1E55337675}" dt="2024-04-25T07:45:15.406" v="74" actId="1076"/>
          <ac:picMkLst>
            <pc:docMk/>
            <pc:sldMk cId="1542079512" sldId="280"/>
            <ac:picMk id="6" creationId="{70F60E14-8BF1-32B1-C5FC-D8D07194A5DD}"/>
          </ac:picMkLst>
        </pc:picChg>
      </pc:sldChg>
      <pc:sldChg chg="addSp delSp modSp mod delAnim">
        <pc:chgData name="Danielle Gijsbertse | Oost NL" userId="e4973ead-7141-4bdc-b634-37c48273dc2c" providerId="ADAL" clId="{2A6E653A-576D-4FBF-B76C-CB1E55337675}" dt="2024-04-25T07:51:20.903" v="186" actId="20577"/>
        <pc:sldMkLst>
          <pc:docMk/>
          <pc:sldMk cId="1026765461" sldId="283"/>
        </pc:sldMkLst>
        <pc:spChg chg="mod">
          <ac:chgData name="Danielle Gijsbertse | Oost NL" userId="e4973ead-7141-4bdc-b634-37c48273dc2c" providerId="ADAL" clId="{2A6E653A-576D-4FBF-B76C-CB1E55337675}" dt="2024-04-25T07:47:34.918" v="101" actId="20577"/>
          <ac:spMkLst>
            <pc:docMk/>
            <pc:sldMk cId="1026765461" sldId="283"/>
            <ac:spMk id="9" creationId="{1B9E6D75-A25A-3613-4884-E453BA3981B6}"/>
          </ac:spMkLst>
        </pc:spChg>
        <pc:spChg chg="mod">
          <ac:chgData name="Danielle Gijsbertse | Oost NL" userId="e4973ead-7141-4bdc-b634-37c48273dc2c" providerId="ADAL" clId="{2A6E653A-576D-4FBF-B76C-CB1E55337675}" dt="2024-04-25T07:51:20.903" v="186" actId="20577"/>
          <ac:spMkLst>
            <pc:docMk/>
            <pc:sldMk cId="1026765461" sldId="283"/>
            <ac:spMk id="29" creationId="{DD573ACE-2FAF-797A-CF80-A81B4BF1CA76}"/>
          </ac:spMkLst>
        </pc:spChg>
        <pc:spChg chg="del">
          <ac:chgData name="Danielle Gijsbertse | Oost NL" userId="e4973ead-7141-4bdc-b634-37c48273dc2c" providerId="ADAL" clId="{2A6E653A-576D-4FBF-B76C-CB1E55337675}" dt="2024-04-25T07:46:48.394" v="76"/>
          <ac:spMkLst>
            <pc:docMk/>
            <pc:sldMk cId="1026765461" sldId="283"/>
            <ac:spMk id="30" creationId="{831C737A-5462-3BFF-217F-907B4E1B1D5F}"/>
          </ac:spMkLst>
        </pc:spChg>
        <pc:picChg chg="add mod">
          <ac:chgData name="Danielle Gijsbertse | Oost NL" userId="e4973ead-7141-4bdc-b634-37c48273dc2c" providerId="ADAL" clId="{2A6E653A-576D-4FBF-B76C-CB1E55337675}" dt="2024-04-25T07:47:09.068" v="93" actId="1076"/>
          <ac:picMkLst>
            <pc:docMk/>
            <pc:sldMk cId="1026765461" sldId="283"/>
            <ac:picMk id="2" creationId="{3BAC3918-E39F-7C7A-F600-B5DD34BC4512}"/>
          </ac:picMkLst>
        </pc:picChg>
        <pc:picChg chg="add mod">
          <ac:chgData name="Danielle Gijsbertse | Oost NL" userId="e4973ead-7141-4bdc-b634-37c48273dc2c" providerId="ADAL" clId="{2A6E653A-576D-4FBF-B76C-CB1E55337675}" dt="2024-04-25T07:50:54.139" v="156" actId="1076"/>
          <ac:picMkLst>
            <pc:docMk/>
            <pc:sldMk cId="1026765461" sldId="283"/>
            <ac:picMk id="4" creationId="{BDCAD702-45A2-21DA-105F-533F5F6C10D1}"/>
          </ac:picMkLst>
        </pc:picChg>
        <pc:picChg chg="del mod">
          <ac:chgData name="Danielle Gijsbertse | Oost NL" userId="e4973ead-7141-4bdc-b634-37c48273dc2c" providerId="ADAL" clId="{2A6E653A-576D-4FBF-B76C-CB1E55337675}" dt="2024-04-25T07:46:46.270" v="75" actId="478"/>
          <ac:picMkLst>
            <pc:docMk/>
            <pc:sldMk cId="1026765461" sldId="283"/>
            <ac:picMk id="10" creationId="{971DA408-1EAA-64FB-5EA4-99C035D316B3}"/>
          </ac:picMkLst>
        </pc:picChg>
        <pc:picChg chg="del">
          <ac:chgData name="Danielle Gijsbertse | Oost NL" userId="e4973ead-7141-4bdc-b634-37c48273dc2c" providerId="ADAL" clId="{2A6E653A-576D-4FBF-B76C-CB1E55337675}" dt="2024-04-25T07:46:54.363" v="77" actId="478"/>
          <ac:picMkLst>
            <pc:docMk/>
            <pc:sldMk cId="1026765461" sldId="283"/>
            <ac:picMk id="15" creationId="{82D44C15-E3E5-DF1A-9BB1-AE910703EDF7}"/>
          </ac:picMkLst>
        </pc:picChg>
        <pc:picChg chg="del">
          <ac:chgData name="Danielle Gijsbertse | Oost NL" userId="e4973ead-7141-4bdc-b634-37c48273dc2c" providerId="ADAL" clId="{2A6E653A-576D-4FBF-B76C-CB1E55337675}" dt="2024-04-25T07:46:59.589" v="85" actId="478"/>
          <ac:picMkLst>
            <pc:docMk/>
            <pc:sldMk cId="1026765461" sldId="283"/>
            <ac:picMk id="16" creationId="{882C537F-6248-349A-F14F-E9D6ADA19B51}"/>
          </ac:picMkLst>
        </pc:picChg>
        <pc:picChg chg="del">
          <ac:chgData name="Danielle Gijsbertse | Oost NL" userId="e4973ead-7141-4bdc-b634-37c48273dc2c" providerId="ADAL" clId="{2A6E653A-576D-4FBF-B76C-CB1E55337675}" dt="2024-04-25T07:47:00.233" v="86" actId="478"/>
          <ac:picMkLst>
            <pc:docMk/>
            <pc:sldMk cId="1026765461" sldId="283"/>
            <ac:picMk id="17" creationId="{46D043CE-E80A-1FA0-2586-AABC5CE1E4FB}"/>
          </ac:picMkLst>
        </pc:picChg>
        <pc:picChg chg="del">
          <ac:chgData name="Danielle Gijsbertse | Oost NL" userId="e4973ead-7141-4bdc-b634-37c48273dc2c" providerId="ADAL" clId="{2A6E653A-576D-4FBF-B76C-CB1E55337675}" dt="2024-04-25T07:47:01.024" v="87" actId="478"/>
          <ac:picMkLst>
            <pc:docMk/>
            <pc:sldMk cId="1026765461" sldId="283"/>
            <ac:picMk id="18" creationId="{8CFC427F-9392-4630-AC02-F7028AD17A59}"/>
          </ac:picMkLst>
        </pc:picChg>
        <pc:picChg chg="del">
          <ac:chgData name="Danielle Gijsbertse | Oost NL" userId="e4973ead-7141-4bdc-b634-37c48273dc2c" providerId="ADAL" clId="{2A6E653A-576D-4FBF-B76C-CB1E55337675}" dt="2024-04-25T07:47:02.041" v="88" actId="478"/>
          <ac:picMkLst>
            <pc:docMk/>
            <pc:sldMk cId="1026765461" sldId="283"/>
            <ac:picMk id="19" creationId="{1F1C220A-A06E-2E9B-3915-07EB390864AE}"/>
          </ac:picMkLst>
        </pc:picChg>
        <pc:picChg chg="del">
          <ac:chgData name="Danielle Gijsbertse | Oost NL" userId="e4973ead-7141-4bdc-b634-37c48273dc2c" providerId="ADAL" clId="{2A6E653A-576D-4FBF-B76C-CB1E55337675}" dt="2024-04-25T07:46:58.797" v="84" actId="478"/>
          <ac:picMkLst>
            <pc:docMk/>
            <pc:sldMk cId="1026765461" sldId="283"/>
            <ac:picMk id="20" creationId="{5D608E2D-481A-CA06-7E13-6ADDB94938EC}"/>
          </ac:picMkLst>
        </pc:picChg>
        <pc:picChg chg="del">
          <ac:chgData name="Danielle Gijsbertse | Oost NL" userId="e4973ead-7141-4bdc-b634-37c48273dc2c" providerId="ADAL" clId="{2A6E653A-576D-4FBF-B76C-CB1E55337675}" dt="2024-04-25T07:46:58.125" v="83" actId="478"/>
          <ac:picMkLst>
            <pc:docMk/>
            <pc:sldMk cId="1026765461" sldId="283"/>
            <ac:picMk id="21" creationId="{5C8B7E56-53D1-58A0-8654-DFF75A3FA527}"/>
          </ac:picMkLst>
        </pc:picChg>
        <pc:picChg chg="del mod">
          <ac:chgData name="Danielle Gijsbertse | Oost NL" userId="e4973ead-7141-4bdc-b634-37c48273dc2c" providerId="ADAL" clId="{2A6E653A-576D-4FBF-B76C-CB1E55337675}" dt="2024-04-25T07:46:57.486" v="82" actId="478"/>
          <ac:picMkLst>
            <pc:docMk/>
            <pc:sldMk cId="1026765461" sldId="283"/>
            <ac:picMk id="22" creationId="{896084F9-735B-720A-65D7-975F841B1263}"/>
          </ac:picMkLst>
        </pc:picChg>
        <pc:picChg chg="del">
          <ac:chgData name="Danielle Gijsbertse | Oost NL" userId="e4973ead-7141-4bdc-b634-37c48273dc2c" providerId="ADAL" clId="{2A6E653A-576D-4FBF-B76C-CB1E55337675}" dt="2024-04-25T07:47:07.017" v="92" actId="478"/>
          <ac:picMkLst>
            <pc:docMk/>
            <pc:sldMk cId="1026765461" sldId="283"/>
            <ac:picMk id="23" creationId="{978E2E6A-248A-CB85-23C7-8FC8CD1208D2}"/>
          </ac:picMkLst>
        </pc:picChg>
        <pc:picChg chg="del">
          <ac:chgData name="Danielle Gijsbertse | Oost NL" userId="e4973ead-7141-4bdc-b634-37c48273dc2c" providerId="ADAL" clId="{2A6E653A-576D-4FBF-B76C-CB1E55337675}" dt="2024-04-25T07:46:55.269" v="78" actId="478"/>
          <ac:picMkLst>
            <pc:docMk/>
            <pc:sldMk cId="1026765461" sldId="283"/>
            <ac:picMk id="24" creationId="{C37C6ADD-B61D-659A-C473-23FBB191F827}"/>
          </ac:picMkLst>
        </pc:picChg>
        <pc:picChg chg="del">
          <ac:chgData name="Danielle Gijsbertse | Oost NL" userId="e4973ead-7141-4bdc-b634-37c48273dc2c" providerId="ADAL" clId="{2A6E653A-576D-4FBF-B76C-CB1E55337675}" dt="2024-04-25T07:46:55.992" v="79" actId="478"/>
          <ac:picMkLst>
            <pc:docMk/>
            <pc:sldMk cId="1026765461" sldId="283"/>
            <ac:picMk id="25" creationId="{929B43DA-139D-C629-05EF-1A0B0A4DC88F}"/>
          </ac:picMkLst>
        </pc:picChg>
        <pc:picChg chg="del">
          <ac:chgData name="Danielle Gijsbertse | Oost NL" userId="e4973ead-7141-4bdc-b634-37c48273dc2c" providerId="ADAL" clId="{2A6E653A-576D-4FBF-B76C-CB1E55337675}" dt="2024-04-25T07:46:56.686" v="80" actId="478"/>
          <ac:picMkLst>
            <pc:docMk/>
            <pc:sldMk cId="1026765461" sldId="283"/>
            <ac:picMk id="26" creationId="{3D46A6AE-7083-347E-1E3E-2502C6BE2AB5}"/>
          </ac:picMkLst>
        </pc:picChg>
        <pc:picChg chg="del">
          <ac:chgData name="Danielle Gijsbertse | Oost NL" userId="e4973ead-7141-4bdc-b634-37c48273dc2c" providerId="ADAL" clId="{2A6E653A-576D-4FBF-B76C-CB1E55337675}" dt="2024-04-25T07:47:05.761" v="90" actId="478"/>
          <ac:picMkLst>
            <pc:docMk/>
            <pc:sldMk cId="1026765461" sldId="283"/>
            <ac:picMk id="27" creationId="{8AEACF8F-C1F1-3DA9-9949-5042AAE78A61}"/>
          </ac:picMkLst>
        </pc:picChg>
        <pc:picChg chg="del">
          <ac:chgData name="Danielle Gijsbertse | Oost NL" userId="e4973ead-7141-4bdc-b634-37c48273dc2c" providerId="ADAL" clId="{2A6E653A-576D-4FBF-B76C-CB1E55337675}" dt="2024-04-25T07:47:06.346" v="91" actId="478"/>
          <ac:picMkLst>
            <pc:docMk/>
            <pc:sldMk cId="1026765461" sldId="283"/>
            <ac:picMk id="28" creationId="{77F489E7-7436-0AA0-C72B-4CA3EAE0D09F}"/>
          </ac:picMkLst>
        </pc:picChg>
      </pc:sldChg>
      <pc:sldChg chg="addSp modSp mod">
        <pc:chgData name="Danielle Gijsbertse | Oost NL" userId="e4973ead-7141-4bdc-b634-37c48273dc2c" providerId="ADAL" clId="{2A6E653A-576D-4FBF-B76C-CB1E55337675}" dt="2024-04-25T07:53:42.516" v="198" actId="20577"/>
        <pc:sldMkLst>
          <pc:docMk/>
          <pc:sldMk cId="4181846748" sldId="286"/>
        </pc:sldMkLst>
        <pc:spChg chg="mod">
          <ac:chgData name="Danielle Gijsbertse | Oost NL" userId="e4973ead-7141-4bdc-b634-37c48273dc2c" providerId="ADAL" clId="{2A6E653A-576D-4FBF-B76C-CB1E55337675}" dt="2024-04-25T07:53:42.516" v="198" actId="20577"/>
          <ac:spMkLst>
            <pc:docMk/>
            <pc:sldMk cId="4181846748" sldId="286"/>
            <ac:spMk id="6" creationId="{079CF09B-0A89-52D8-3034-0FB16CBFE3F2}"/>
          </ac:spMkLst>
        </pc:spChg>
        <pc:picChg chg="add mod">
          <ac:chgData name="Danielle Gijsbertse | Oost NL" userId="e4973ead-7141-4bdc-b634-37c48273dc2c" providerId="ADAL" clId="{2A6E653A-576D-4FBF-B76C-CB1E55337675}" dt="2024-04-25T07:40:51.118" v="54" actId="1076"/>
          <ac:picMkLst>
            <pc:docMk/>
            <pc:sldMk cId="4181846748" sldId="286"/>
            <ac:picMk id="3" creationId="{F36C58FD-0E52-9FE3-6571-82CE35E3F56A}"/>
          </ac:picMkLst>
        </pc:picChg>
      </pc:sldChg>
      <pc:sldChg chg="addSp modSp mod">
        <pc:chgData name="Danielle Gijsbertse | Oost NL" userId="e4973ead-7141-4bdc-b634-37c48273dc2c" providerId="ADAL" clId="{2A6E653A-576D-4FBF-B76C-CB1E55337675}" dt="2024-04-25T08:08:10.001" v="316" actId="1076"/>
        <pc:sldMkLst>
          <pc:docMk/>
          <pc:sldMk cId="1346211516" sldId="288"/>
        </pc:sldMkLst>
        <pc:spChg chg="mod">
          <ac:chgData name="Danielle Gijsbertse | Oost NL" userId="e4973ead-7141-4bdc-b634-37c48273dc2c" providerId="ADAL" clId="{2A6E653A-576D-4FBF-B76C-CB1E55337675}" dt="2024-04-25T08:01:49.005" v="313" actId="20577"/>
          <ac:spMkLst>
            <pc:docMk/>
            <pc:sldMk cId="1346211516" sldId="288"/>
            <ac:spMk id="6" creationId="{079CF09B-0A89-52D8-3034-0FB16CBFE3F2}"/>
          </ac:spMkLst>
        </pc:spChg>
        <pc:spChg chg="add mod">
          <ac:chgData name="Danielle Gijsbertse | Oost NL" userId="e4973ead-7141-4bdc-b634-37c48273dc2c" providerId="ADAL" clId="{2A6E653A-576D-4FBF-B76C-CB1E55337675}" dt="2024-04-25T07:59:38.723" v="310" actId="1076"/>
          <ac:spMkLst>
            <pc:docMk/>
            <pc:sldMk cId="1346211516" sldId="288"/>
            <ac:spMk id="8" creationId="{5697CCC4-B2E5-5F5F-5F11-B23320F95FBA}"/>
          </ac:spMkLst>
        </pc:spChg>
        <pc:picChg chg="add mod">
          <ac:chgData name="Danielle Gijsbertse | Oost NL" userId="e4973ead-7141-4bdc-b634-37c48273dc2c" providerId="ADAL" clId="{2A6E653A-576D-4FBF-B76C-CB1E55337675}" dt="2024-04-25T08:08:10.001" v="316" actId="1076"/>
          <ac:picMkLst>
            <pc:docMk/>
            <pc:sldMk cId="1346211516" sldId="288"/>
            <ac:picMk id="3" creationId="{923982C0-926D-64D1-3B21-5F13188AB311}"/>
          </ac:picMkLst>
        </pc:picChg>
        <pc:picChg chg="mod">
          <ac:chgData name="Danielle Gijsbertse | Oost NL" userId="e4973ead-7141-4bdc-b634-37c48273dc2c" providerId="ADAL" clId="{2A6E653A-576D-4FBF-B76C-CB1E55337675}" dt="2024-04-25T08:07:43.168" v="315" actId="1076"/>
          <ac:picMkLst>
            <pc:docMk/>
            <pc:sldMk cId="1346211516" sldId="288"/>
            <ac:picMk id="7" creationId="{15BF094C-842A-C391-D6C0-1F3F787E85D2}"/>
          </ac:picMkLst>
        </pc:picChg>
      </pc:sldChg>
      <pc:sldChg chg="new del">
        <pc:chgData name="Danielle Gijsbertse | Oost NL" userId="e4973ead-7141-4bdc-b634-37c48273dc2c" providerId="ADAL" clId="{2A6E653A-576D-4FBF-B76C-CB1E55337675}" dt="2024-04-25T08:21:15.499" v="322" actId="2696"/>
        <pc:sldMkLst>
          <pc:docMk/>
          <pc:sldMk cId="1997609457" sldId="289"/>
        </pc:sldMkLst>
      </pc:sldChg>
      <pc:sldChg chg="add">
        <pc:chgData name="Danielle Gijsbertse | Oost NL" userId="e4973ead-7141-4bdc-b634-37c48273dc2c" providerId="ADAL" clId="{2A6E653A-576D-4FBF-B76C-CB1E55337675}" dt="2024-04-25T08:20:43.509" v="318"/>
        <pc:sldMkLst>
          <pc:docMk/>
          <pc:sldMk cId="3040571492" sldId="290"/>
        </pc:sldMkLst>
      </pc:sldChg>
      <pc:sldChg chg="new del">
        <pc:chgData name="Danielle Gijsbertse | Oost NL" userId="e4973ead-7141-4bdc-b634-37c48273dc2c" providerId="ADAL" clId="{2A6E653A-576D-4FBF-B76C-CB1E55337675}" dt="2024-04-25T08:21:13.058" v="321" actId="2696"/>
        <pc:sldMkLst>
          <pc:docMk/>
          <pc:sldMk cId="4248388400" sldId="291"/>
        </pc:sldMkLst>
      </pc:sldChg>
      <pc:sldChg chg="add">
        <pc:chgData name="Danielle Gijsbertse | Oost NL" userId="e4973ead-7141-4bdc-b634-37c48273dc2c" providerId="ADAL" clId="{2A6E653A-576D-4FBF-B76C-CB1E55337675}" dt="2024-04-25T08:21:09.084" v="320"/>
        <pc:sldMkLst>
          <pc:docMk/>
          <pc:sldMk cId="2677412849" sldId="292"/>
        </pc:sldMkLst>
      </pc:sldChg>
      <pc:sldChg chg="new del">
        <pc:chgData name="Danielle Gijsbertse | Oost NL" userId="e4973ead-7141-4bdc-b634-37c48273dc2c" providerId="ADAL" clId="{2A6E653A-576D-4FBF-B76C-CB1E55337675}" dt="2024-04-25T08:22:35.291" v="325" actId="2696"/>
        <pc:sldMkLst>
          <pc:docMk/>
          <pc:sldMk cId="3698021083" sldId="293"/>
        </pc:sldMkLst>
      </pc:sldChg>
      <pc:sldChg chg="add">
        <pc:chgData name="Danielle Gijsbertse | Oost NL" userId="e4973ead-7141-4bdc-b634-37c48273dc2c" providerId="ADAL" clId="{2A6E653A-576D-4FBF-B76C-CB1E55337675}" dt="2024-04-25T08:21:37.370" v="324"/>
        <pc:sldMkLst>
          <pc:docMk/>
          <pc:sldMk cId="597448105" sldId="317"/>
        </pc:sldMkLst>
      </pc:sldChg>
      <pc:sldChg chg="addSp delSp modSp new mod modClrScheme chgLayout">
        <pc:chgData name="Danielle Gijsbertse | Oost NL" userId="e4973ead-7141-4bdc-b634-37c48273dc2c" providerId="ADAL" clId="{2A6E653A-576D-4FBF-B76C-CB1E55337675}" dt="2024-04-25T08:24:20.477" v="401" actId="20577"/>
        <pc:sldMkLst>
          <pc:docMk/>
          <pc:sldMk cId="925185630" sldId="318"/>
        </pc:sldMkLst>
        <pc:spChg chg="del">
          <ac:chgData name="Danielle Gijsbertse | Oost NL" userId="e4973ead-7141-4bdc-b634-37c48273dc2c" providerId="ADAL" clId="{2A6E653A-576D-4FBF-B76C-CB1E55337675}" dt="2024-04-25T08:23:24.815" v="331" actId="700"/>
          <ac:spMkLst>
            <pc:docMk/>
            <pc:sldMk cId="925185630" sldId="318"/>
            <ac:spMk id="2" creationId="{D5D5E4F5-807D-2C0E-0B17-5FF4175E97F3}"/>
          </ac:spMkLst>
        </pc:spChg>
        <pc:spChg chg="del mod ord">
          <ac:chgData name="Danielle Gijsbertse | Oost NL" userId="e4973ead-7141-4bdc-b634-37c48273dc2c" providerId="ADAL" clId="{2A6E653A-576D-4FBF-B76C-CB1E55337675}" dt="2024-04-25T08:23:24.815" v="331" actId="700"/>
          <ac:spMkLst>
            <pc:docMk/>
            <pc:sldMk cId="925185630" sldId="318"/>
            <ac:spMk id="3" creationId="{E4F99C8A-2B70-2CA1-2E43-E3EC25CDC545}"/>
          </ac:spMkLst>
        </pc:spChg>
        <pc:spChg chg="del">
          <ac:chgData name="Danielle Gijsbertse | Oost NL" userId="e4973ead-7141-4bdc-b634-37c48273dc2c" providerId="ADAL" clId="{2A6E653A-576D-4FBF-B76C-CB1E55337675}" dt="2024-04-25T08:23:24.815" v="331" actId="700"/>
          <ac:spMkLst>
            <pc:docMk/>
            <pc:sldMk cId="925185630" sldId="318"/>
            <ac:spMk id="4" creationId="{DC5609EF-369B-BEFA-E703-1AA3EC736C3A}"/>
          </ac:spMkLst>
        </pc:spChg>
        <pc:spChg chg="mod ord">
          <ac:chgData name="Danielle Gijsbertse | Oost NL" userId="e4973ead-7141-4bdc-b634-37c48273dc2c" providerId="ADAL" clId="{2A6E653A-576D-4FBF-B76C-CB1E55337675}" dt="2024-04-25T08:23:24.815" v="331" actId="700"/>
          <ac:spMkLst>
            <pc:docMk/>
            <pc:sldMk cId="925185630" sldId="318"/>
            <ac:spMk id="5" creationId="{6CD6B936-C6A1-5EC1-2405-ED0497494515}"/>
          </ac:spMkLst>
        </pc:spChg>
        <pc:spChg chg="add mod ord">
          <ac:chgData name="Danielle Gijsbertse | Oost NL" userId="e4973ead-7141-4bdc-b634-37c48273dc2c" providerId="ADAL" clId="{2A6E653A-576D-4FBF-B76C-CB1E55337675}" dt="2024-04-25T08:23:38.486" v="356" actId="20577"/>
          <ac:spMkLst>
            <pc:docMk/>
            <pc:sldMk cId="925185630" sldId="318"/>
            <ac:spMk id="6" creationId="{F5B10592-BAB9-9117-B3FD-2B1D46F87F22}"/>
          </ac:spMkLst>
        </pc:spChg>
        <pc:spChg chg="add mod ord">
          <ac:chgData name="Danielle Gijsbertse | Oost NL" userId="e4973ead-7141-4bdc-b634-37c48273dc2c" providerId="ADAL" clId="{2A6E653A-576D-4FBF-B76C-CB1E55337675}" dt="2024-04-25T08:24:20.477" v="401" actId="20577"/>
          <ac:spMkLst>
            <pc:docMk/>
            <pc:sldMk cId="925185630" sldId="318"/>
            <ac:spMk id="7" creationId="{1A53BC2E-4C4E-96D1-F396-F3C0AAFF20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B9CA-E77A-C44C-B673-B9717452CB19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B93E-A70A-B64C-A834-BFDD4745A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5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93E-A70A-B64C-A834-BFDD4745AB6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2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8400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3466376"/>
            <a:ext cx="12191988" cy="33916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0" cy="550956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04960" y="5762014"/>
            <a:ext cx="2326640" cy="551499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F0C1E18-7B25-6E27-1B96-E8F12F228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rgbClr val="102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Titel over twee of drie regels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8A563E9-15F3-04A7-AC61-1674550BA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02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September 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B41B07-85C7-56B3-19B3-1B09D7D03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02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483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5070725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5070725" cy="4488209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F5D5EAA-CE19-2704-844C-B7518CF382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500" y="0"/>
            <a:ext cx="6165233" cy="6078807"/>
          </a:xfrm>
          <a:custGeom>
            <a:avLst/>
            <a:gdLst>
              <a:gd name="connsiteX0" fmla="*/ 0 w 6156325"/>
              <a:gd name="connsiteY0" fmla="*/ 0 h 6059488"/>
              <a:gd name="connsiteX1" fmla="*/ 514639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044164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6156325 w 6160543"/>
              <a:gd name="connsiteY3" fmla="*/ 605948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5208674 w 6160543"/>
              <a:gd name="connsiteY3" fmla="*/ 593479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56325 w 6160543"/>
              <a:gd name="connsiteY2" fmla="*/ 5315927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4638"/>
              <a:gd name="connsiteY0" fmla="*/ 0 h 6059489"/>
              <a:gd name="connsiteX1" fmla="*/ 6160543 w 6164638"/>
              <a:gd name="connsiteY1" fmla="*/ 0 h 6059489"/>
              <a:gd name="connsiteX2" fmla="*/ 6164638 w 6164638"/>
              <a:gd name="connsiteY2" fmla="*/ 4875353 h 6059489"/>
              <a:gd name="connsiteX3" fmla="*/ 5449743 w 6164638"/>
              <a:gd name="connsiteY3" fmla="*/ 6059489 h 6059489"/>
              <a:gd name="connsiteX4" fmla="*/ 0 w 6164638"/>
              <a:gd name="connsiteY4" fmla="*/ 6059488 h 6059489"/>
              <a:gd name="connsiteX5" fmla="*/ 0 w 6164638"/>
              <a:gd name="connsiteY5" fmla="*/ 0 h 6059489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48013 w 6160543"/>
              <a:gd name="connsiteY2" fmla="*/ 5124735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48013 w 6160543"/>
              <a:gd name="connsiteY2" fmla="*/ 5124735 h 6059488"/>
              <a:gd name="connsiteX3" fmla="*/ 5385349 w 6160543"/>
              <a:gd name="connsiteY3" fmla="*/ 5901723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48013 w 6160543"/>
              <a:gd name="connsiteY2" fmla="*/ 512473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90058 w 6160543"/>
              <a:gd name="connsiteY2" fmla="*/ 5098977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492189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511829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19035 w 6160543"/>
              <a:gd name="connsiteY2" fmla="*/ 512151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86838 w 6160543"/>
              <a:gd name="connsiteY2" fmla="*/ 504102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76439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1089"/>
              <a:gd name="connsiteY0" fmla="*/ 0 h 6078807"/>
              <a:gd name="connsiteX1" fmla="*/ 6105808 w 6161089"/>
              <a:gd name="connsiteY1" fmla="*/ 0 h 6078807"/>
              <a:gd name="connsiteX2" fmla="*/ 6160892 w 6161089"/>
              <a:gd name="connsiteY2" fmla="*/ 5098977 h 6078807"/>
              <a:gd name="connsiteX3" fmla="*/ 5452963 w 6161089"/>
              <a:gd name="connsiteY3" fmla="*/ 6078807 h 6078807"/>
              <a:gd name="connsiteX4" fmla="*/ 0 w 6161089"/>
              <a:gd name="connsiteY4" fmla="*/ 6059488 h 6078807"/>
              <a:gd name="connsiteX5" fmla="*/ 0 w 6161089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3175 w 6165233"/>
              <a:gd name="connsiteY0" fmla="*/ 0 h 6078807"/>
              <a:gd name="connsiteX1" fmla="*/ 6163718 w 6165233"/>
              <a:gd name="connsiteY1" fmla="*/ 0 h 6078807"/>
              <a:gd name="connsiteX2" fmla="*/ 6164067 w 6165233"/>
              <a:gd name="connsiteY2" fmla="*/ 5098977 h 6078807"/>
              <a:gd name="connsiteX3" fmla="*/ 5456138 w 6165233"/>
              <a:gd name="connsiteY3" fmla="*/ 6078807 h 6078807"/>
              <a:gd name="connsiteX4" fmla="*/ 0 w 6165233"/>
              <a:gd name="connsiteY4" fmla="*/ 6075363 h 6078807"/>
              <a:gd name="connsiteX5" fmla="*/ 3175 w 6165233"/>
              <a:gd name="connsiteY5" fmla="*/ 0 h 60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5233" h="6078807">
                <a:moveTo>
                  <a:pt x="3175" y="0"/>
                </a:moveTo>
                <a:lnTo>
                  <a:pt x="6163718" y="0"/>
                </a:lnTo>
                <a:cubicBezTo>
                  <a:pt x="6159541" y="1708245"/>
                  <a:pt x="6168244" y="3390732"/>
                  <a:pt x="6164067" y="5098977"/>
                </a:cubicBezTo>
                <a:lnTo>
                  <a:pt x="5456138" y="6078807"/>
                </a:lnTo>
                <a:lnTo>
                  <a:pt x="0" y="6075363"/>
                </a:lnTo>
                <a:cubicBezTo>
                  <a:pt x="1058" y="4050242"/>
                  <a:pt x="2117" y="2025121"/>
                  <a:pt x="31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 algn="l">
              <a:buNone/>
              <a:defRPr sz="2000"/>
            </a:lvl1pPr>
          </a:lstStyle>
          <a:p>
            <a:r>
              <a:rPr lang="nl-NL"/>
              <a:t>Klik om een afbeelding toe te voegen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8BDA48C-4D52-7B10-E798-CDB081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C77B39D-741C-4F17-79AF-A1952792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94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07712944-9EEB-3F7D-1117-B6DDADDB0C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1024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</a:t>
            </a:r>
            <a:r>
              <a:rPr lang="nl-NL" err="1"/>
              <a:t>pictrogram</a:t>
            </a:r>
            <a:r>
              <a:rPr lang="nl-NL"/>
              <a:t> om een grafiek of tabel in te voegen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4974220-E59B-D9D6-5371-27046109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E47F65E-04E1-82F6-4C02-1887EF05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0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ur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3466769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CCA5B265-907F-CB23-F11D-5BF3344197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10744" y="1504604"/>
            <a:ext cx="7143320" cy="448820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1024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</a:t>
            </a:r>
            <a:r>
              <a:rPr lang="nl-NL" err="1"/>
              <a:t>pictrogram</a:t>
            </a:r>
            <a:r>
              <a:rPr lang="nl-NL"/>
              <a:t> om een grafiek of tabel in te voegen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C149E18-59E4-4080-FF44-7E5198BE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DD1209BC-FCA0-A5E2-2124-2750E4F4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solidFill>
          <a:srgbClr val="3AAA35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A3A147A1-B27E-79B4-6929-24498542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6246C82-F589-D0FC-7AA3-EBE0CECF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41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solidFill>
          <a:srgbClr val="9B14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4E816D2-8128-FC08-AD70-0054192B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A0503B-0895-A791-0F91-A8C290A4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40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solidFill>
          <a:srgbClr val="36359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5651A2CC-BE44-C0AF-8ED5-C69CBB06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9FDD05F-01BC-DC1F-A25D-32FA07E5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15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solidFill>
          <a:srgbClr val="C2D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84251DE-D311-D9CF-BF85-501D136B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85B70D8D-0B27-6F85-AF85-B0E6603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33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solidFill>
          <a:srgbClr val="FF81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82145F2-7F16-3E49-6DB5-1F5F3EB6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5D40A01-EFEC-016A-D829-F06DA314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79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solidFill>
          <a:srgbClr val="00DEE9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F3B2D0C-987A-CFA4-5E0F-3C36C16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A178A92-121A-A5F5-99DE-DD6011E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019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vention and Medtech">
    <p:bg>
      <p:bgPr>
        <a:gradFill flip="none" rotWithShape="1">
          <a:gsLst>
            <a:gs pos="14000">
              <a:schemeClr val="tx1"/>
            </a:gs>
            <a:gs pos="99000">
              <a:srgbClr val="D9117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F3B2D0C-987A-CFA4-5E0F-3C36C16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A178A92-121A-A5F5-99DE-DD6011E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488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700EEF02-0522-1C84-BACE-6CFDC70CF23E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Magenta, Lila, paars, roze&#10;&#10;Automatisch gegenereerde beschrijving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6376"/>
            <a:ext cx="12192000" cy="3391624"/>
          </a:xfrm>
          <a:prstGeom prst="rect">
            <a:avLst/>
          </a:prstGeom>
        </p:spPr>
      </p:pic>
      <p:pic>
        <p:nvPicPr>
          <p:cNvPr id="12" name="Afbeelding 11" descr="Afbeelding met Kleurrijkheid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6" y="1348432"/>
            <a:ext cx="4294222" cy="550956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04960" y="5762014"/>
            <a:ext cx="2326640" cy="55149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1CDC5E6-E64B-EAB0-8BD1-709553206C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36313" y="684200"/>
            <a:ext cx="418007" cy="579816"/>
          </a:xfrm>
          <a:prstGeom prst="rect">
            <a:avLst/>
          </a:prstGeom>
        </p:spPr>
      </p:pic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897D26E6-8216-E97B-E9FD-C694E9803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Titel over twee of drie regels</a:t>
            </a: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5125E034-8A39-4D2F-4F02-BC7541933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September 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69A506-8FF5-DBF4-7C51-6564E9F5B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86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solidFill>
          <a:srgbClr val="3AAA3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B1AAE98-69A3-EB52-D43A-C83D2AA6F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26" y="227787"/>
            <a:ext cx="4294220" cy="6302671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3EB2264-266C-6269-F61A-8A2149602C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een ondertitel toe te voegen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80999F5-A4FD-C3F0-E538-B3DFA7C0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E93002F-6775-EF0C-0D90-BDEF0B5B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83352654-E524-F7BF-1D70-AE25AE5EA4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884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gradFill>
          <a:gsLst>
            <a:gs pos="14000">
              <a:srgbClr val="9B148E"/>
            </a:gs>
            <a:gs pos="100000">
              <a:srgbClr val="FF4AA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301B1F3-CB5E-208E-F04F-6D9B02DC0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7"/>
            <a:ext cx="4294219" cy="6302671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75130D-8128-E482-AAED-0A4948FB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B6835B-18C0-54E2-6349-005C0E77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A908E54C-1C76-7E18-AB18-CBB3D54AE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een ondertitel toe te voegen</a:t>
            </a:r>
          </a:p>
        </p:txBody>
      </p:sp>
      <p:sp>
        <p:nvSpPr>
          <p:cNvPr id="8" name="Tijdelijke aanduiding voor tekst 17">
            <a:extLst>
              <a:ext uri="{FF2B5EF4-FFF2-40B4-BE49-F238E27FC236}">
                <a16:creationId xmlns:a16="http://schemas.microsoft.com/office/drawing/2014/main" id="{AD827ADC-EFE2-6F5E-D9AB-DD24E08E4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754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gradFill>
          <a:gsLst>
            <a:gs pos="14000">
              <a:srgbClr val="363590"/>
            </a:gs>
            <a:gs pos="100000">
              <a:srgbClr val="008ED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9" cy="6302669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F99E340-1151-0D67-4863-FAC6DAF4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C34A0BE-D299-B71D-9D63-58CC7BC4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9381ADBD-FF08-DA97-16AC-0C2099DD4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47F5C24E-E077-09D7-DF6B-D44034DA7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6623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gradFill>
          <a:gsLst>
            <a:gs pos="14000">
              <a:srgbClr val="3AAA35"/>
            </a:gs>
            <a:gs pos="100000">
              <a:srgbClr val="C2D9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9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B9E3347-D34B-543B-94B8-DC4E4422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E263F041-BCA1-CF0E-0BF7-FE78CFF1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5D97888F-6A58-D993-1B14-CD9B33CF1B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9C78F671-7BAE-BC8C-B5E3-AF5C54078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07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gradFill>
          <a:gsLst>
            <a:gs pos="14000">
              <a:srgbClr val="FF8100"/>
            </a:gs>
            <a:gs pos="99000">
              <a:srgbClr val="FFCE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8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862567-7982-0802-CF3D-428DBC1F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6685FD8-0BD5-F190-2779-8E482609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18BF0E7-CE5E-FCE5-3D4F-98BE65AF42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9E307D24-5684-1236-25F3-6144DBC15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661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gradFill>
          <a:gsLst>
            <a:gs pos="14000">
              <a:srgbClr val="008ED8"/>
            </a:gs>
            <a:gs pos="98000">
              <a:srgbClr val="24E0E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7" cy="6302668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A9ECF2A-4613-D388-7241-663FB7F9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75AEAEF-F974-6142-7F08-2DF2AD6C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4E86A7B5-1F0B-689D-13D6-DDC2351E6F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een ondertitel toe te voegen</a:t>
            </a:r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3ED5C883-B5D1-C9AE-0D2B-B65CA4861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994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bg>
      <p:bgPr>
        <a:solidFill>
          <a:srgbClr val="3AAA3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B1AAE98-69A3-EB52-D43A-C83D2AA6F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26" y="227787"/>
            <a:ext cx="4294220" cy="6302671"/>
          </a:xfrm>
          <a:prstGeom prst="rect">
            <a:avLst/>
          </a:prstGeom>
        </p:spPr>
      </p:pic>
      <p:sp>
        <p:nvSpPr>
          <p:cNvPr id="4" name="Ondertitel 2">
            <a:extLst>
              <a:ext uri="{FF2B5EF4-FFF2-40B4-BE49-F238E27FC236}">
                <a16:creationId xmlns:a16="http://schemas.microsoft.com/office/drawing/2014/main" id="{ED39AB53-2841-0A76-C70E-94580D107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contactgegevens toe te voegen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3B60C5D1-08C0-46D0-9410-A10ACC973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5115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Energy">
    <p:bg>
      <p:bgPr>
        <a:gradFill>
          <a:gsLst>
            <a:gs pos="14000">
              <a:srgbClr val="9B148E"/>
            </a:gs>
            <a:gs pos="100000">
              <a:srgbClr val="FF4AA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301B1F3-CB5E-208E-F04F-6D9B02DC0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7"/>
            <a:ext cx="4294219" cy="6302671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FAA25BED-6702-C9CF-C140-02345A198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E534B2AB-824E-B3EA-C469-7D79217796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32964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gradFill>
          <a:gsLst>
            <a:gs pos="14000">
              <a:srgbClr val="363590"/>
            </a:gs>
            <a:gs pos="100000">
              <a:srgbClr val="008ED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9" cy="6302669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020AC134-BDDB-1B0D-A365-9BF4A1602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4A81E9E-D864-5FDA-D87D-C8FB876D9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2963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gradFill>
          <a:gsLst>
            <a:gs pos="14000">
              <a:srgbClr val="3AAA35"/>
            </a:gs>
            <a:gs pos="100000">
              <a:srgbClr val="C2D9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9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4FCBA6A7-CC3B-A3EF-BC17-E8AA82087D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E4D4A2B-4F8D-F407-52B3-4A784E3EFA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28735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Industry and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7FB4CF6-5438-6844-8836-B3B3EDBD8F4F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466376"/>
            <a:ext cx="12191995" cy="33916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2" cy="55095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8CDD31-A53B-C997-0DE8-E82D9FD08E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56298" y="712854"/>
            <a:ext cx="751036" cy="587172"/>
          </a:xfrm>
          <a:prstGeom prst="rect">
            <a:avLst/>
          </a:prstGeom>
        </p:spPr>
      </p:pic>
      <p:sp>
        <p:nvSpPr>
          <p:cNvPr id="2" name="Tijdelijke aanduiding voor tekst 17">
            <a:extLst>
              <a:ext uri="{FF2B5EF4-FFF2-40B4-BE49-F238E27FC236}">
                <a16:creationId xmlns:a16="http://schemas.microsoft.com/office/drawing/2014/main" id="{5B08D7CF-3062-D1C2-C178-5C6D5A5C1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Titel over twee of drie regels</a:t>
            </a:r>
          </a:p>
        </p:txBody>
      </p:sp>
      <p:sp>
        <p:nvSpPr>
          <p:cNvPr id="6" name="Tijdelijke aanduiding voor tekst 19">
            <a:extLst>
              <a:ext uri="{FF2B5EF4-FFF2-40B4-BE49-F238E27FC236}">
                <a16:creationId xmlns:a16="http://schemas.microsoft.com/office/drawing/2014/main" id="{6663810D-831F-A7CE-1086-C0CD625E3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September 2023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BAB3508C-1082-13F4-C328-3A00A421D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9737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gradFill>
          <a:gsLst>
            <a:gs pos="14000">
              <a:srgbClr val="FF8100"/>
            </a:gs>
            <a:gs pos="99000">
              <a:srgbClr val="FFCE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8" cy="6302668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F5F5291B-6479-384E-EACB-1C80B5939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148D80CA-D79E-F43C-3CED-F87E8CA7E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40057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gradFill>
          <a:gsLst>
            <a:gs pos="14000">
              <a:srgbClr val="008ED8"/>
            </a:gs>
            <a:gs pos="98000">
              <a:srgbClr val="24E0E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D00822-8E6A-B957-AA34-DC9EC0B1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626" y="227788"/>
            <a:ext cx="4294217" cy="6302668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0A9F9DBA-68C6-DE2D-7563-4577C001A0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1674" y="4633671"/>
            <a:ext cx="6029325" cy="84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contactgegevens toe te voegen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63D77DF9-8D4A-A206-CC8A-6B15A58BD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2337930"/>
            <a:ext cx="6029325" cy="2204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35818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ing Smart and Sustainable Foo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466376"/>
            <a:ext cx="12191995" cy="33916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1" cy="55095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95AE476-DFB9-8643-AEA5-91A24FA6C0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924674" y="751840"/>
            <a:ext cx="956961" cy="512176"/>
          </a:xfrm>
          <a:prstGeom prst="rect">
            <a:avLst/>
          </a:prstGeom>
        </p:spPr>
      </p:pic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614E905A-3101-291F-AA9C-6EF9495F1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Titel over twee of drie regels</a:t>
            </a:r>
          </a:p>
        </p:txBody>
      </p:sp>
      <p:sp>
        <p:nvSpPr>
          <p:cNvPr id="6" name="Tijdelijke aanduiding voor tekst 19">
            <a:extLst>
              <a:ext uri="{FF2B5EF4-FFF2-40B4-BE49-F238E27FC236}">
                <a16:creationId xmlns:a16="http://schemas.microsoft.com/office/drawing/2014/main" id="{BD620568-17FB-5ED9-FC9F-3E52793C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September 2023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D6384882-4D41-03E4-086C-EE393ABF9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924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and Circula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466376"/>
            <a:ext cx="12191992" cy="33916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1" cy="5509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2AC0D1D-DB56-A2D2-ED10-06B1ED348E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92580" y="684200"/>
            <a:ext cx="703180" cy="579816"/>
          </a:xfrm>
          <a:prstGeom prst="rect">
            <a:avLst/>
          </a:prstGeom>
        </p:spPr>
      </p:pic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87C623A3-06D3-C023-2133-2648992C4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Titel over twee of drie regels</a:t>
            </a:r>
          </a:p>
        </p:txBody>
      </p:sp>
      <p:sp>
        <p:nvSpPr>
          <p:cNvPr id="7" name="Tijdelijke aanduiding voor tekst 19">
            <a:extLst>
              <a:ext uri="{FF2B5EF4-FFF2-40B4-BE49-F238E27FC236}">
                <a16:creationId xmlns:a16="http://schemas.microsoft.com/office/drawing/2014/main" id="{40B9F9BE-3F50-0940-52F3-65C6A289F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September 2023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AA36AC1C-557C-3D67-86E1-6B2EC917D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1132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on and Medtec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9822B-B755-F055-9D28-FDE70F894BA9}"/>
              </a:ext>
            </a:extLst>
          </p:cNvPr>
          <p:cNvSpPr/>
          <p:nvPr userDrawn="1"/>
        </p:nvSpPr>
        <p:spPr>
          <a:xfrm>
            <a:off x="0" y="1918740"/>
            <a:ext cx="12192000" cy="4939259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79074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0A8ADF-7886-6003-F4D4-6321503FB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466376"/>
            <a:ext cx="12191992" cy="33916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26B055-676E-8101-6F96-09608FF0E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6" y="1348432"/>
            <a:ext cx="4294220" cy="5509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86D05C0-7010-222D-D36C-888C150A27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4960" y="5762014"/>
            <a:ext cx="2326640" cy="551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2AC0D1D-DB56-A2D2-ED10-06B1ED348E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27294" y="684200"/>
            <a:ext cx="633752" cy="579816"/>
          </a:xfrm>
          <a:prstGeom prst="rect">
            <a:avLst/>
          </a:prstGeom>
          <a:effectLst>
            <a:outerShdw blurRad="1270000" sx="102000" sy="102000" algn="ctr" rotWithShape="0">
              <a:prstClr val="black">
                <a:alpha val="55834"/>
              </a:prstClr>
            </a:outerShdw>
          </a:effectLst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425577A6-2BD1-698B-520B-22DFC966F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1675" y="3429001"/>
            <a:ext cx="7894638" cy="19809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500"/>
              </a:lnSpc>
              <a:buNone/>
              <a:defRPr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Titel over twee of drie regels</a:t>
            </a:r>
          </a:p>
        </p:txBody>
      </p:sp>
      <p:sp>
        <p:nvSpPr>
          <p:cNvPr id="9" name="Tijdelijke aanduiding voor tekst 19">
            <a:extLst>
              <a:ext uri="{FF2B5EF4-FFF2-40B4-BE49-F238E27FC236}">
                <a16:creationId xmlns:a16="http://schemas.microsoft.com/office/drawing/2014/main" id="{9355CD43-3C18-6CF8-1E58-8BAC239B7B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1674" y="6313513"/>
            <a:ext cx="2433911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September 2023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11DAF4FE-945E-BB13-A8A5-AF1EB61D86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1674" y="5691485"/>
            <a:ext cx="5819199" cy="551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een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907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3BA28-0EB3-AA9A-8B13-18F017D8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155133-FC58-597F-E05E-F9269B99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400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A9FA033-4F74-1BCB-47A2-E2BEE9F10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10815363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F86B56E6-77FC-3A0D-398A-2EAD3843D9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10815363" cy="4488209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F66128F6-7B0E-8498-5CCD-BB9AABD5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AFD7839D-AB34-4EB7-67B6-5E606C8E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85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1EE0-B343-0068-A46A-26CB3AF56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00" y="365125"/>
            <a:ext cx="5070725" cy="103972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een titel toe te 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239956-6196-2969-8579-C55AED5AB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00" y="1504604"/>
            <a:ext cx="5070725" cy="4488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F5D5EAA-CE19-2704-844C-B7518CF382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500" y="0"/>
            <a:ext cx="6165233" cy="6078807"/>
          </a:xfrm>
          <a:custGeom>
            <a:avLst/>
            <a:gdLst>
              <a:gd name="connsiteX0" fmla="*/ 0 w 6156325"/>
              <a:gd name="connsiteY0" fmla="*/ 0 h 6059488"/>
              <a:gd name="connsiteX1" fmla="*/ 514639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1009935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152230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56325"/>
              <a:gd name="connsiteY0" fmla="*/ 0 h 6059488"/>
              <a:gd name="connsiteX1" fmla="*/ 6044164 w 6156325"/>
              <a:gd name="connsiteY1" fmla="*/ 0 h 6059488"/>
              <a:gd name="connsiteX2" fmla="*/ 6156325 w 6156325"/>
              <a:gd name="connsiteY2" fmla="*/ 5315927 h 6059488"/>
              <a:gd name="connsiteX3" fmla="*/ 6156325 w 6156325"/>
              <a:gd name="connsiteY3" fmla="*/ 6059488 h 6059488"/>
              <a:gd name="connsiteX4" fmla="*/ 0 w 6156325"/>
              <a:gd name="connsiteY4" fmla="*/ 6059488 h 6059488"/>
              <a:gd name="connsiteX5" fmla="*/ 0 w 6156325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6156325 w 6160543"/>
              <a:gd name="connsiteY3" fmla="*/ 605948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56325 w 6160543"/>
              <a:gd name="connsiteY2" fmla="*/ 5315927 h 6059488"/>
              <a:gd name="connsiteX3" fmla="*/ 5208674 w 6160543"/>
              <a:gd name="connsiteY3" fmla="*/ 5934798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56325 w 6160543"/>
              <a:gd name="connsiteY2" fmla="*/ 5315927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4638"/>
              <a:gd name="connsiteY0" fmla="*/ 0 h 6059489"/>
              <a:gd name="connsiteX1" fmla="*/ 6160543 w 6164638"/>
              <a:gd name="connsiteY1" fmla="*/ 0 h 6059489"/>
              <a:gd name="connsiteX2" fmla="*/ 6164638 w 6164638"/>
              <a:gd name="connsiteY2" fmla="*/ 4875353 h 6059489"/>
              <a:gd name="connsiteX3" fmla="*/ 5449743 w 6164638"/>
              <a:gd name="connsiteY3" fmla="*/ 6059489 h 6059489"/>
              <a:gd name="connsiteX4" fmla="*/ 0 w 6164638"/>
              <a:gd name="connsiteY4" fmla="*/ 6059488 h 6059489"/>
              <a:gd name="connsiteX5" fmla="*/ 0 w 6164638"/>
              <a:gd name="connsiteY5" fmla="*/ 0 h 6059489"/>
              <a:gd name="connsiteX0" fmla="*/ 0 w 6160543"/>
              <a:gd name="connsiteY0" fmla="*/ 0 h 6059489"/>
              <a:gd name="connsiteX1" fmla="*/ 6160543 w 6160543"/>
              <a:gd name="connsiteY1" fmla="*/ 0 h 6059489"/>
              <a:gd name="connsiteX2" fmla="*/ 6148013 w 6160543"/>
              <a:gd name="connsiteY2" fmla="*/ 5124735 h 6059489"/>
              <a:gd name="connsiteX3" fmla="*/ 5449743 w 6160543"/>
              <a:gd name="connsiteY3" fmla="*/ 6059489 h 6059489"/>
              <a:gd name="connsiteX4" fmla="*/ 0 w 6160543"/>
              <a:gd name="connsiteY4" fmla="*/ 6059488 h 6059489"/>
              <a:gd name="connsiteX5" fmla="*/ 0 w 6160543"/>
              <a:gd name="connsiteY5" fmla="*/ 0 h 6059489"/>
              <a:gd name="connsiteX0" fmla="*/ 0 w 6160543"/>
              <a:gd name="connsiteY0" fmla="*/ 0 h 6059488"/>
              <a:gd name="connsiteX1" fmla="*/ 6160543 w 6160543"/>
              <a:gd name="connsiteY1" fmla="*/ 0 h 6059488"/>
              <a:gd name="connsiteX2" fmla="*/ 6148013 w 6160543"/>
              <a:gd name="connsiteY2" fmla="*/ 5124735 h 6059488"/>
              <a:gd name="connsiteX3" fmla="*/ 5385349 w 6160543"/>
              <a:gd name="connsiteY3" fmla="*/ 5901723 h 6059488"/>
              <a:gd name="connsiteX4" fmla="*/ 0 w 6160543"/>
              <a:gd name="connsiteY4" fmla="*/ 6059488 h 6059488"/>
              <a:gd name="connsiteX5" fmla="*/ 0 w 6160543"/>
              <a:gd name="connsiteY5" fmla="*/ 0 h 6059488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48013 w 6160543"/>
              <a:gd name="connsiteY2" fmla="*/ 512473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90058 w 6160543"/>
              <a:gd name="connsiteY2" fmla="*/ 5098977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492189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57672 w 6160543"/>
              <a:gd name="connsiteY2" fmla="*/ 511829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119035 w 6160543"/>
              <a:gd name="connsiteY2" fmla="*/ 5121515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0543"/>
              <a:gd name="connsiteY0" fmla="*/ 0 h 6078807"/>
              <a:gd name="connsiteX1" fmla="*/ 6160543 w 6160543"/>
              <a:gd name="connsiteY1" fmla="*/ 0 h 6078807"/>
              <a:gd name="connsiteX2" fmla="*/ 6086838 w 6160543"/>
              <a:gd name="connsiteY2" fmla="*/ 5041022 h 6078807"/>
              <a:gd name="connsiteX3" fmla="*/ 5452963 w 6160543"/>
              <a:gd name="connsiteY3" fmla="*/ 6078807 h 6078807"/>
              <a:gd name="connsiteX4" fmla="*/ 0 w 6160543"/>
              <a:gd name="connsiteY4" fmla="*/ 6059488 h 6078807"/>
              <a:gd name="connsiteX5" fmla="*/ 0 w 6160543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76439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0 w 6161089"/>
              <a:gd name="connsiteY0" fmla="*/ 0 h 6078807"/>
              <a:gd name="connsiteX1" fmla="*/ 6105808 w 6161089"/>
              <a:gd name="connsiteY1" fmla="*/ 0 h 6078807"/>
              <a:gd name="connsiteX2" fmla="*/ 6160892 w 6161089"/>
              <a:gd name="connsiteY2" fmla="*/ 5098977 h 6078807"/>
              <a:gd name="connsiteX3" fmla="*/ 5452963 w 6161089"/>
              <a:gd name="connsiteY3" fmla="*/ 6078807 h 6078807"/>
              <a:gd name="connsiteX4" fmla="*/ 0 w 6161089"/>
              <a:gd name="connsiteY4" fmla="*/ 6059488 h 6078807"/>
              <a:gd name="connsiteX5" fmla="*/ 0 w 6161089"/>
              <a:gd name="connsiteY5" fmla="*/ 0 h 6078807"/>
              <a:gd name="connsiteX0" fmla="*/ 0 w 6162058"/>
              <a:gd name="connsiteY0" fmla="*/ 0 h 6078807"/>
              <a:gd name="connsiteX1" fmla="*/ 6160543 w 6162058"/>
              <a:gd name="connsiteY1" fmla="*/ 0 h 6078807"/>
              <a:gd name="connsiteX2" fmla="*/ 6160892 w 6162058"/>
              <a:gd name="connsiteY2" fmla="*/ 5098977 h 6078807"/>
              <a:gd name="connsiteX3" fmla="*/ 5452963 w 6162058"/>
              <a:gd name="connsiteY3" fmla="*/ 6078807 h 6078807"/>
              <a:gd name="connsiteX4" fmla="*/ 0 w 6162058"/>
              <a:gd name="connsiteY4" fmla="*/ 6059488 h 6078807"/>
              <a:gd name="connsiteX5" fmla="*/ 0 w 6162058"/>
              <a:gd name="connsiteY5" fmla="*/ 0 h 6078807"/>
              <a:gd name="connsiteX0" fmla="*/ 3175 w 6165233"/>
              <a:gd name="connsiteY0" fmla="*/ 0 h 6078807"/>
              <a:gd name="connsiteX1" fmla="*/ 6163718 w 6165233"/>
              <a:gd name="connsiteY1" fmla="*/ 0 h 6078807"/>
              <a:gd name="connsiteX2" fmla="*/ 6164067 w 6165233"/>
              <a:gd name="connsiteY2" fmla="*/ 5098977 h 6078807"/>
              <a:gd name="connsiteX3" fmla="*/ 5456138 w 6165233"/>
              <a:gd name="connsiteY3" fmla="*/ 6078807 h 6078807"/>
              <a:gd name="connsiteX4" fmla="*/ 0 w 6165233"/>
              <a:gd name="connsiteY4" fmla="*/ 6075363 h 6078807"/>
              <a:gd name="connsiteX5" fmla="*/ 3175 w 6165233"/>
              <a:gd name="connsiteY5" fmla="*/ 0 h 60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5233" h="6078807">
                <a:moveTo>
                  <a:pt x="3175" y="0"/>
                </a:moveTo>
                <a:lnTo>
                  <a:pt x="6163718" y="0"/>
                </a:lnTo>
                <a:cubicBezTo>
                  <a:pt x="6159541" y="1708245"/>
                  <a:pt x="6168244" y="3390732"/>
                  <a:pt x="6164067" y="5098977"/>
                </a:cubicBezTo>
                <a:lnTo>
                  <a:pt x="5456138" y="6078807"/>
                </a:lnTo>
                <a:lnTo>
                  <a:pt x="0" y="6075363"/>
                </a:lnTo>
                <a:cubicBezTo>
                  <a:pt x="1058" y="4050242"/>
                  <a:pt x="2117" y="2025121"/>
                  <a:pt x="31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 algn="l">
              <a:buNone/>
              <a:defRPr sz="2000"/>
            </a:lvl1pPr>
          </a:lstStyle>
          <a:p>
            <a:r>
              <a:rPr lang="nl-NL"/>
              <a:t>Klik om een afbeelding toe te voegen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F12E206-9F82-1CDB-864B-790E11C9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124" y="6412105"/>
            <a:ext cx="64546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BD50C6F-B721-D685-C56F-41FCA0FA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00" y="6412105"/>
            <a:ext cx="7564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B817-9336-A743-BAD3-66EA27400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81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3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60BCA420-5471-0CD4-F391-95C15F1CD0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82" r:id="rId3"/>
    <p:sldLayoutId id="2147483683" r:id="rId4"/>
    <p:sldLayoutId id="2147483684" r:id="rId5"/>
    <p:sldLayoutId id="214748368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60BCA420-5471-0CD4-F391-95C15F1CD0A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F2F82B7B-F9D9-05E3-47C0-0CBCCF977F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wit, zwart, Rechthoek&#10;&#10;Automatisch gegenereerde beschrijving">
            <a:extLst>
              <a:ext uri="{FF2B5EF4-FFF2-40B4-BE49-F238E27FC236}">
                <a16:creationId xmlns:a16="http://schemas.microsoft.com/office/drawing/2014/main" id="{F2F82B7B-F9D9-05E3-47C0-0CBCCF977F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17562"/>
            <a:ext cx="12192001" cy="1740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09B497-19FA-6747-2F7B-B294443A06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024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4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4DCDDCE-6A30-F5C2-A669-DECA597D9E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2404" y="5691485"/>
            <a:ext cx="5819199" cy="551499"/>
          </a:xfrm>
        </p:spPr>
        <p:txBody>
          <a:bodyPr/>
          <a:lstStyle/>
          <a:p>
            <a:pPr lvl="0"/>
            <a:r>
              <a:rPr lang="nl-NL" sz="1600">
                <a:effectLst/>
                <a:ea typeface="Aptos" panose="020B0004020202020204" pitchFamily="34" charset="0"/>
              </a:rPr>
              <a:t>De innovatieagenda van Oost-Nederland</a:t>
            </a:r>
            <a:r>
              <a:rPr lang="nl-NL">
                <a:effectLst/>
              </a:rPr>
              <a:t> </a:t>
            </a:r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B28270-CCEC-80C9-3684-FBA5DBDF7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405" y="3429001"/>
            <a:ext cx="7894638" cy="1980966"/>
          </a:xfrm>
        </p:spPr>
        <p:txBody>
          <a:bodyPr/>
          <a:lstStyle/>
          <a:p>
            <a:r>
              <a:rPr lang="nl-NL"/>
              <a:t>Make </a:t>
            </a:r>
            <a:br>
              <a:rPr lang="nl-NL"/>
            </a:br>
            <a:r>
              <a:rPr lang="nl-NL" err="1"/>
              <a:t>innovation</a:t>
            </a:r>
            <a:br>
              <a:rPr lang="nl-NL"/>
            </a:br>
            <a:r>
              <a:rPr lang="nl-NL" err="1"/>
              <a:t>work</a:t>
            </a:r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CBDC541-A3A8-5870-5AF1-8AC30A348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2404" y="6313513"/>
            <a:ext cx="2433911" cy="441325"/>
          </a:xfrm>
        </p:spPr>
        <p:txBody>
          <a:bodyPr/>
          <a:lstStyle/>
          <a:p>
            <a:r>
              <a:rPr lang="nl-NL"/>
              <a:t>01.2024</a:t>
            </a:r>
          </a:p>
        </p:txBody>
      </p:sp>
    </p:spTree>
    <p:extLst>
      <p:ext uri="{BB962C8B-B14F-4D97-AF65-F5344CB8AC3E}">
        <p14:creationId xmlns:p14="http://schemas.microsoft.com/office/powerpoint/2010/main" val="153501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phic 23">
            <a:extLst>
              <a:ext uri="{FF2B5EF4-FFF2-40B4-BE49-F238E27FC236}">
                <a16:creationId xmlns:a16="http://schemas.microsoft.com/office/drawing/2014/main" id="{20040D7D-923A-BDBD-0787-D91A192B6D09}"/>
              </a:ext>
            </a:extLst>
          </p:cNvPr>
          <p:cNvGrpSpPr/>
          <p:nvPr/>
        </p:nvGrpSpPr>
        <p:grpSpPr>
          <a:xfrm>
            <a:off x="258856" y="-5045490"/>
            <a:ext cx="29050879" cy="20758945"/>
            <a:chOff x="258856" y="-5045490"/>
            <a:chExt cx="29050879" cy="20758945"/>
          </a:xfrm>
          <a:solidFill>
            <a:srgbClr val="FFFFFF">
              <a:alpha val="33000"/>
            </a:srgbClr>
          </a:solidFill>
        </p:grpSpPr>
        <p:grpSp>
          <p:nvGrpSpPr>
            <p:cNvPr id="40" name="Graphic 23">
              <a:extLst>
                <a:ext uri="{FF2B5EF4-FFF2-40B4-BE49-F238E27FC236}">
                  <a16:creationId xmlns:a16="http://schemas.microsoft.com/office/drawing/2014/main" id="{1F194988-AE8D-C178-5BB7-C2C97A6F3731}"/>
                </a:ext>
              </a:extLst>
            </p:cNvPr>
            <p:cNvGrpSpPr/>
            <p:nvPr/>
          </p:nvGrpSpPr>
          <p:grpSpPr>
            <a:xfrm>
              <a:off x="258856" y="-5045490"/>
              <a:ext cx="29050879" cy="20758945"/>
              <a:chOff x="258856" y="-5045490"/>
              <a:chExt cx="29050879" cy="20758945"/>
            </a:xfrm>
            <a:solidFill>
              <a:srgbClr val="FFFFFF">
                <a:alpha val="33000"/>
              </a:srgbClr>
            </a:solidFill>
          </p:grpSpPr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474731CF-0983-C23E-F12F-AE4A7289B7A0}"/>
                  </a:ext>
                </a:extLst>
              </p:cNvPr>
              <p:cNvSpPr/>
              <p:nvPr/>
            </p:nvSpPr>
            <p:spPr>
              <a:xfrm>
                <a:off x="11580968" y="-397936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B58EDD20-79D3-DF19-FB7A-75D45032715D}"/>
                  </a:ext>
                </a:extLst>
              </p:cNvPr>
              <p:cNvSpPr/>
              <p:nvPr/>
            </p:nvSpPr>
            <p:spPr>
              <a:xfrm>
                <a:off x="14331884" y="8120341"/>
                <a:ext cx="161141" cy="234647"/>
              </a:xfrm>
              <a:custGeom>
                <a:avLst/>
                <a:gdLst>
                  <a:gd name="connsiteX0" fmla="*/ 130449 w 161141"/>
                  <a:gd name="connsiteY0" fmla="*/ 234647 h 234647"/>
                  <a:gd name="connsiteX1" fmla="*/ 161141 w 161141"/>
                  <a:gd name="connsiteY1" fmla="*/ 229532 h 234647"/>
                  <a:gd name="connsiteX2" fmla="*/ 111265 w 161141"/>
                  <a:gd name="connsiteY2" fmla="*/ 79281 h 234647"/>
                  <a:gd name="connsiteX3" fmla="*/ 0 w 161141"/>
                  <a:gd name="connsiteY3" fmla="*/ 0 h 234647"/>
                  <a:gd name="connsiteX4" fmla="*/ 56272 w 161141"/>
                  <a:gd name="connsiteY4" fmla="*/ 91430 h 234647"/>
                  <a:gd name="connsiteX5" fmla="*/ 30694 w 161141"/>
                  <a:gd name="connsiteY5" fmla="*/ 126595 h 234647"/>
                  <a:gd name="connsiteX6" fmla="*/ 30694 w 161141"/>
                  <a:gd name="connsiteY6" fmla="*/ 126595 h 23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41" h="234647">
                    <a:moveTo>
                      <a:pt x="130449" y="234647"/>
                    </a:moveTo>
                    <a:lnTo>
                      <a:pt x="161141" y="229532"/>
                    </a:lnTo>
                    <a:lnTo>
                      <a:pt x="111265" y="79281"/>
                    </a:lnTo>
                    <a:lnTo>
                      <a:pt x="0" y="0"/>
                    </a:lnTo>
                    <a:lnTo>
                      <a:pt x="56272" y="91430"/>
                    </a:lnTo>
                    <a:lnTo>
                      <a:pt x="30694" y="126595"/>
                    </a:lnTo>
                    <a:lnTo>
                      <a:pt x="30694" y="12659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1257DACC-E446-88FE-966F-025CE6A4D8C0}"/>
                  </a:ext>
                </a:extLst>
              </p:cNvPr>
              <p:cNvSpPr/>
              <p:nvPr/>
            </p:nvSpPr>
            <p:spPr>
              <a:xfrm>
                <a:off x="11500397" y="-387067"/>
                <a:ext cx="209100" cy="140021"/>
              </a:xfrm>
              <a:custGeom>
                <a:avLst/>
                <a:gdLst>
                  <a:gd name="connsiteX0" fmla="*/ 0 w 209100"/>
                  <a:gd name="connsiteY0" fmla="*/ 0 h 140021"/>
                  <a:gd name="connsiteX1" fmla="*/ 132366 w 209100"/>
                  <a:gd name="connsiteY1" fmla="*/ 132349 h 140021"/>
                  <a:gd name="connsiteX2" fmla="*/ 140040 w 209100"/>
                  <a:gd name="connsiteY2" fmla="*/ 140021 h 140021"/>
                  <a:gd name="connsiteX3" fmla="*/ 140040 w 209100"/>
                  <a:gd name="connsiteY3" fmla="*/ 140021 h 140021"/>
                  <a:gd name="connsiteX4" fmla="*/ 209100 w 209100"/>
                  <a:gd name="connsiteY4" fmla="*/ 78642 h 1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100" h="140021">
                    <a:moveTo>
                      <a:pt x="0" y="0"/>
                    </a:moveTo>
                    <a:lnTo>
                      <a:pt x="132366" y="132349"/>
                    </a:lnTo>
                    <a:lnTo>
                      <a:pt x="140040" y="140021"/>
                    </a:lnTo>
                    <a:lnTo>
                      <a:pt x="140040" y="140021"/>
                    </a:lnTo>
                    <a:lnTo>
                      <a:pt x="209100" y="7864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43EE9562-7507-F0D2-DDC5-45DF68727B6A}"/>
                  </a:ext>
                </a:extLst>
              </p:cNvPr>
              <p:cNvSpPr/>
              <p:nvPr/>
            </p:nvSpPr>
            <p:spPr>
              <a:xfrm>
                <a:off x="11586723" y="-1394709"/>
                <a:ext cx="147712" cy="370193"/>
              </a:xfrm>
              <a:custGeom>
                <a:avLst/>
                <a:gdLst>
                  <a:gd name="connsiteX0" fmla="*/ 126611 w 147712"/>
                  <a:gd name="connsiteY0" fmla="*/ 343979 h 370193"/>
                  <a:gd name="connsiteX1" fmla="*/ 134285 w 147712"/>
                  <a:gd name="connsiteY1" fmla="*/ 342061 h 370193"/>
                  <a:gd name="connsiteX2" fmla="*/ 147074 w 147712"/>
                  <a:gd name="connsiteY2" fmla="*/ 245517 h 370193"/>
                  <a:gd name="connsiteX3" fmla="*/ 147713 w 147712"/>
                  <a:gd name="connsiteY3" fmla="*/ 242959 h 370193"/>
                  <a:gd name="connsiteX4" fmla="*/ 78013 w 147712"/>
                  <a:gd name="connsiteY4" fmla="*/ 0 h 370193"/>
                  <a:gd name="connsiteX5" fmla="*/ 75455 w 147712"/>
                  <a:gd name="connsiteY5" fmla="*/ 249992 h 370193"/>
                  <a:gd name="connsiteX6" fmla="*/ 0 w 147712"/>
                  <a:gd name="connsiteY6" fmla="*/ 370193 h 370193"/>
                  <a:gd name="connsiteX7" fmla="*/ 0 w 147712"/>
                  <a:gd name="connsiteY7" fmla="*/ 370193 h 370193"/>
                  <a:gd name="connsiteX8" fmla="*/ 126611 w 147712"/>
                  <a:gd name="connsiteY8" fmla="*/ 343979 h 37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712" h="370193">
                    <a:moveTo>
                      <a:pt x="126611" y="343979"/>
                    </a:moveTo>
                    <a:lnTo>
                      <a:pt x="134285" y="342061"/>
                    </a:lnTo>
                    <a:lnTo>
                      <a:pt x="147074" y="245517"/>
                    </a:lnTo>
                    <a:lnTo>
                      <a:pt x="147713" y="242959"/>
                    </a:lnTo>
                    <a:lnTo>
                      <a:pt x="78013" y="0"/>
                    </a:lnTo>
                    <a:lnTo>
                      <a:pt x="75455" y="249992"/>
                    </a:lnTo>
                    <a:lnTo>
                      <a:pt x="0" y="370193"/>
                    </a:lnTo>
                    <a:lnTo>
                      <a:pt x="0" y="370193"/>
                    </a:lnTo>
                    <a:lnTo>
                      <a:pt x="126611" y="34397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92A28A04-C5E4-8971-04B6-48C534BAD599}"/>
                  </a:ext>
                </a:extLst>
              </p:cNvPr>
              <p:cNvSpPr/>
              <p:nvPr/>
            </p:nvSpPr>
            <p:spPr>
              <a:xfrm>
                <a:off x="10234925" y="-2153636"/>
                <a:ext cx="1653619" cy="1848408"/>
              </a:xfrm>
              <a:custGeom>
                <a:avLst/>
                <a:gdLst>
                  <a:gd name="connsiteX0" fmla="*/ 166896 w 1653619"/>
                  <a:gd name="connsiteY0" fmla="*/ 1301111 h 1848408"/>
                  <a:gd name="connsiteX1" fmla="*/ 173291 w 1653619"/>
                  <a:gd name="connsiteY1" fmla="*/ 1306865 h 1848408"/>
                  <a:gd name="connsiteX2" fmla="*/ 321644 w 1653619"/>
                  <a:gd name="connsiteY2" fmla="*/ 1440493 h 1848408"/>
                  <a:gd name="connsiteX3" fmla="*/ 322283 w 1653619"/>
                  <a:gd name="connsiteY3" fmla="*/ 1444329 h 1848408"/>
                  <a:gd name="connsiteX4" fmla="*/ 352337 w 1653619"/>
                  <a:gd name="connsiteY4" fmla="*/ 1645729 h 1848408"/>
                  <a:gd name="connsiteX5" fmla="*/ 299902 w 1653619"/>
                  <a:gd name="connsiteY5" fmla="*/ 1678976 h 1848408"/>
                  <a:gd name="connsiteX6" fmla="*/ 321644 w 1653619"/>
                  <a:gd name="connsiteY6" fmla="*/ 1759536 h 1848408"/>
                  <a:gd name="connsiteX7" fmla="*/ 475112 w 1653619"/>
                  <a:gd name="connsiteY7" fmla="*/ 1752503 h 1848408"/>
                  <a:gd name="connsiteX8" fmla="*/ 482146 w 1653619"/>
                  <a:gd name="connsiteY8" fmla="*/ 1751864 h 1848408"/>
                  <a:gd name="connsiteX9" fmla="*/ 482146 w 1653619"/>
                  <a:gd name="connsiteY9" fmla="*/ 1751864 h 1848408"/>
                  <a:gd name="connsiteX10" fmla="*/ 482785 w 1653619"/>
                  <a:gd name="connsiteY10" fmla="*/ 1751864 h 1848408"/>
                  <a:gd name="connsiteX11" fmla="*/ 482785 w 1653619"/>
                  <a:gd name="connsiteY11" fmla="*/ 1751864 h 1848408"/>
                  <a:gd name="connsiteX12" fmla="*/ 482785 w 1653619"/>
                  <a:gd name="connsiteY12" fmla="*/ 1751864 h 1848408"/>
                  <a:gd name="connsiteX13" fmla="*/ 482785 w 1653619"/>
                  <a:gd name="connsiteY13" fmla="*/ 1751864 h 1848408"/>
                  <a:gd name="connsiteX14" fmla="*/ 484704 w 1653619"/>
                  <a:gd name="connsiteY14" fmla="*/ 1752503 h 1848408"/>
                  <a:gd name="connsiteX15" fmla="*/ 720021 w 1653619"/>
                  <a:gd name="connsiteY15" fmla="*/ 1817079 h 1848408"/>
                  <a:gd name="connsiteX16" fmla="*/ 787803 w 1653619"/>
                  <a:gd name="connsiteY16" fmla="*/ 1848408 h 1848408"/>
                  <a:gd name="connsiteX17" fmla="*/ 879884 w 1653619"/>
                  <a:gd name="connsiteY17" fmla="*/ 1831785 h 1848408"/>
                  <a:gd name="connsiteX18" fmla="*/ 911856 w 1653619"/>
                  <a:gd name="connsiteY18" fmla="*/ 1758897 h 1848408"/>
                  <a:gd name="connsiteX19" fmla="*/ 833844 w 1653619"/>
                  <a:gd name="connsiteY19" fmla="*/ 1680255 h 1848408"/>
                  <a:gd name="connsiteX20" fmla="*/ 777572 w 1653619"/>
                  <a:gd name="connsiteY20" fmla="*/ 1680255 h 1848408"/>
                  <a:gd name="connsiteX21" fmla="*/ 783966 w 1653619"/>
                  <a:gd name="connsiteY21" fmla="*/ 1576038 h 1848408"/>
                  <a:gd name="connsiteX22" fmla="*/ 856225 w 1653619"/>
                  <a:gd name="connsiteY22" fmla="*/ 1512741 h 1848408"/>
                  <a:gd name="connsiteX23" fmla="*/ 864537 w 1653619"/>
                  <a:gd name="connsiteY23" fmla="*/ 1428345 h 1848408"/>
                  <a:gd name="connsiteX24" fmla="*/ 802511 w 1653619"/>
                  <a:gd name="connsiteY24" fmla="*/ 1399573 h 1848408"/>
                  <a:gd name="connsiteX25" fmla="*/ 807626 w 1653619"/>
                  <a:gd name="connsiteY25" fmla="*/ 1297914 h 1848408"/>
                  <a:gd name="connsiteX26" fmla="*/ 814021 w 1653619"/>
                  <a:gd name="connsiteY26" fmla="*/ 1294717 h 1848408"/>
                  <a:gd name="connsiteX27" fmla="*/ 1044862 w 1653619"/>
                  <a:gd name="connsiteY27" fmla="*/ 1177074 h 1848408"/>
                  <a:gd name="connsiteX28" fmla="*/ 996264 w 1653619"/>
                  <a:gd name="connsiteY28" fmla="*/ 1136794 h 1848408"/>
                  <a:gd name="connsiteX29" fmla="*/ 1103052 w 1653619"/>
                  <a:gd name="connsiteY29" fmla="*/ 1019150 h 1848408"/>
                  <a:gd name="connsiteX30" fmla="*/ 1159964 w 1653619"/>
                  <a:gd name="connsiteY30" fmla="*/ 1054955 h 1848408"/>
                  <a:gd name="connsiteX31" fmla="*/ 1277623 w 1653619"/>
                  <a:gd name="connsiteY31" fmla="*/ 1011478 h 1848408"/>
                  <a:gd name="connsiteX32" fmla="*/ 1273146 w 1653619"/>
                  <a:gd name="connsiteY32" fmla="*/ 848439 h 1848408"/>
                  <a:gd name="connsiteX33" fmla="*/ 1212398 w 1653619"/>
                  <a:gd name="connsiteY33" fmla="*/ 726959 h 1848408"/>
                  <a:gd name="connsiteX34" fmla="*/ 1218153 w 1653619"/>
                  <a:gd name="connsiteY34" fmla="*/ 721205 h 1848408"/>
                  <a:gd name="connsiteX35" fmla="*/ 1298085 w 1653619"/>
                  <a:gd name="connsiteY35" fmla="*/ 640645 h 1848408"/>
                  <a:gd name="connsiteX36" fmla="*/ 1301921 w 1653619"/>
                  <a:gd name="connsiteY36" fmla="*/ 640006 h 1848408"/>
                  <a:gd name="connsiteX37" fmla="*/ 1419580 w 1653619"/>
                  <a:gd name="connsiteY37" fmla="*/ 624661 h 1848408"/>
                  <a:gd name="connsiteX38" fmla="*/ 1424056 w 1653619"/>
                  <a:gd name="connsiteY38" fmla="*/ 629137 h 1848408"/>
                  <a:gd name="connsiteX39" fmla="*/ 1494396 w 1653619"/>
                  <a:gd name="connsiteY39" fmla="*/ 708418 h 1848408"/>
                  <a:gd name="connsiteX40" fmla="*/ 1534681 w 1653619"/>
                  <a:gd name="connsiteY40" fmla="*/ 677729 h 1848408"/>
                  <a:gd name="connsiteX41" fmla="*/ 1580082 w 1653619"/>
                  <a:gd name="connsiteY41" fmla="*/ 696270 h 1848408"/>
                  <a:gd name="connsiteX42" fmla="*/ 1617810 w 1653619"/>
                  <a:gd name="connsiteY42" fmla="*/ 641924 h 1848408"/>
                  <a:gd name="connsiteX43" fmla="*/ 1653619 w 1653619"/>
                  <a:gd name="connsiteY43" fmla="*/ 543462 h 1848408"/>
                  <a:gd name="connsiteX44" fmla="*/ 1553865 w 1653619"/>
                  <a:gd name="connsiteY44" fmla="*/ 435409 h 1848408"/>
                  <a:gd name="connsiteX45" fmla="*/ 1496954 w 1653619"/>
                  <a:gd name="connsiteY45" fmla="*/ 479525 h 1848408"/>
                  <a:gd name="connsiteX46" fmla="*/ 1492478 w 1653619"/>
                  <a:gd name="connsiteY46" fmla="*/ 479525 h 1848408"/>
                  <a:gd name="connsiteX47" fmla="*/ 1337091 w 1653619"/>
                  <a:gd name="connsiteY47" fmla="*/ 474410 h 1848408"/>
                  <a:gd name="connsiteX48" fmla="*/ 1260996 w 1653619"/>
                  <a:gd name="connsiteY48" fmla="*/ 393850 h 1848408"/>
                  <a:gd name="connsiteX49" fmla="*/ 1193854 w 1653619"/>
                  <a:gd name="connsiteY49" fmla="*/ 294109 h 1848408"/>
                  <a:gd name="connsiteX50" fmla="*/ 1117760 w 1653619"/>
                  <a:gd name="connsiteY50" fmla="*/ 276206 h 1848408"/>
                  <a:gd name="connsiteX51" fmla="*/ 1179786 w 1653619"/>
                  <a:gd name="connsiteY51" fmla="*/ 197564 h 1848408"/>
                  <a:gd name="connsiteX52" fmla="*/ 1179786 w 1653619"/>
                  <a:gd name="connsiteY52" fmla="*/ 76724 h 1848408"/>
                  <a:gd name="connsiteX53" fmla="*/ 1067243 w 1653619"/>
                  <a:gd name="connsiteY53" fmla="*/ 0 h 1848408"/>
                  <a:gd name="connsiteX54" fmla="*/ 885000 w 1653619"/>
                  <a:gd name="connsiteY54" fmla="*/ 14066 h 1848408"/>
                  <a:gd name="connsiteX55" fmla="*/ 791640 w 1653619"/>
                  <a:gd name="connsiteY55" fmla="*/ 58182 h 1848408"/>
                  <a:gd name="connsiteX56" fmla="*/ 787803 w 1653619"/>
                  <a:gd name="connsiteY56" fmla="*/ 57543 h 1848408"/>
                  <a:gd name="connsiteX57" fmla="*/ 691246 w 1653619"/>
                  <a:gd name="connsiteY57" fmla="*/ 43477 h 1848408"/>
                  <a:gd name="connsiteX58" fmla="*/ 654798 w 1653619"/>
                  <a:gd name="connsiteY58" fmla="*/ 76724 h 1848408"/>
                  <a:gd name="connsiteX59" fmla="*/ 759668 w 1653619"/>
                  <a:gd name="connsiteY59" fmla="*/ 219942 h 1848408"/>
                  <a:gd name="connsiteX60" fmla="*/ 730892 w 1653619"/>
                  <a:gd name="connsiteY60" fmla="*/ 267894 h 1848408"/>
                  <a:gd name="connsiteX61" fmla="*/ 831286 w 1653619"/>
                  <a:gd name="connsiteY61" fmla="*/ 392571 h 1848408"/>
                  <a:gd name="connsiteX62" fmla="*/ 816578 w 1653619"/>
                  <a:gd name="connsiteY62" fmla="*/ 449475 h 1848408"/>
                  <a:gd name="connsiteX63" fmla="*/ 710429 w 1653619"/>
                  <a:gd name="connsiteY63" fmla="*/ 407276 h 1848408"/>
                  <a:gd name="connsiteX64" fmla="*/ 597247 w 1653619"/>
                  <a:gd name="connsiteY64" fmla="*/ 432851 h 1848408"/>
                  <a:gd name="connsiteX65" fmla="*/ 593410 w 1653619"/>
                  <a:gd name="connsiteY65" fmla="*/ 423260 h 1848408"/>
                  <a:gd name="connsiteX66" fmla="*/ 571669 w 1653619"/>
                  <a:gd name="connsiteY66" fmla="*/ 358685 h 1848408"/>
                  <a:gd name="connsiteX67" fmla="*/ 638172 w 1653619"/>
                  <a:gd name="connsiteY67" fmla="*/ 287075 h 1848408"/>
                  <a:gd name="connsiteX68" fmla="*/ 578064 w 1653619"/>
                  <a:gd name="connsiteY68" fmla="*/ 179023 h 1848408"/>
                  <a:gd name="connsiteX69" fmla="*/ 556961 w 1653619"/>
                  <a:gd name="connsiteY69" fmla="*/ 179023 h 1848408"/>
                  <a:gd name="connsiteX70" fmla="*/ 463602 w 1653619"/>
                  <a:gd name="connsiteY70" fmla="*/ 308175 h 1848408"/>
                  <a:gd name="connsiteX71" fmla="*/ 523071 w 1653619"/>
                  <a:gd name="connsiteY71" fmla="*/ 393211 h 1848408"/>
                  <a:gd name="connsiteX72" fmla="*/ 513479 w 1653619"/>
                  <a:gd name="connsiteY72" fmla="*/ 399604 h 1848408"/>
                  <a:gd name="connsiteX73" fmla="*/ 384310 w 1653619"/>
                  <a:gd name="connsiteY73" fmla="*/ 492952 h 1848408"/>
                  <a:gd name="connsiteX74" fmla="*/ 377276 w 1653619"/>
                  <a:gd name="connsiteY74" fmla="*/ 485279 h 1848408"/>
                  <a:gd name="connsiteX75" fmla="*/ 308215 w 1653619"/>
                  <a:gd name="connsiteY75" fmla="*/ 406637 h 1848408"/>
                  <a:gd name="connsiteX76" fmla="*/ 201427 w 1653619"/>
                  <a:gd name="connsiteY76" fmla="*/ 405358 h 1848408"/>
                  <a:gd name="connsiteX77" fmla="*/ 136843 w 1653619"/>
                  <a:gd name="connsiteY77" fmla="*/ 370833 h 1848408"/>
                  <a:gd name="connsiteX78" fmla="*/ 64584 w 1653619"/>
                  <a:gd name="connsiteY78" fmla="*/ 446917 h 1848408"/>
                  <a:gd name="connsiteX79" fmla="*/ 194393 w 1653619"/>
                  <a:gd name="connsiteY79" fmla="*/ 544101 h 1848408"/>
                  <a:gd name="connsiteX80" fmla="*/ 194393 w 1653619"/>
                  <a:gd name="connsiteY80" fmla="*/ 694352 h 1848408"/>
                  <a:gd name="connsiteX81" fmla="*/ 99754 w 1653619"/>
                  <a:gd name="connsiteY81" fmla="*/ 620825 h 1848408"/>
                  <a:gd name="connsiteX82" fmla="*/ 62026 w 1653619"/>
                  <a:gd name="connsiteY82" fmla="*/ 631055 h 1848408"/>
                  <a:gd name="connsiteX83" fmla="*/ 83768 w 1653619"/>
                  <a:gd name="connsiteY83" fmla="*/ 774912 h 1848408"/>
                  <a:gd name="connsiteX84" fmla="*/ 171373 w 1653619"/>
                  <a:gd name="connsiteY84" fmla="*/ 824143 h 1848408"/>
                  <a:gd name="connsiteX85" fmla="*/ 171373 w 1653619"/>
                  <a:gd name="connsiteY85" fmla="*/ 971198 h 1848408"/>
                  <a:gd name="connsiteX86" fmla="*/ 253222 w 1653619"/>
                  <a:gd name="connsiteY86" fmla="*/ 1052397 h 1848408"/>
                  <a:gd name="connsiteX87" fmla="*/ 67782 w 1653619"/>
                  <a:gd name="connsiteY87" fmla="*/ 1139351 h 1848408"/>
                  <a:gd name="connsiteX88" fmla="*/ 0 w 1653619"/>
                  <a:gd name="connsiteY88" fmla="*/ 1311341 h 1848408"/>
                  <a:gd name="connsiteX89" fmla="*/ 59469 w 1653619"/>
                  <a:gd name="connsiteY89" fmla="*/ 1359293 h 184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653619" h="1848408">
                    <a:moveTo>
                      <a:pt x="166896" y="1301111"/>
                    </a:moveTo>
                    <a:lnTo>
                      <a:pt x="173291" y="1306865"/>
                    </a:lnTo>
                    <a:lnTo>
                      <a:pt x="321644" y="1440493"/>
                    </a:lnTo>
                    <a:lnTo>
                      <a:pt x="322283" y="1444329"/>
                    </a:lnTo>
                    <a:lnTo>
                      <a:pt x="352337" y="1645729"/>
                    </a:lnTo>
                    <a:lnTo>
                      <a:pt x="299902" y="1678976"/>
                    </a:lnTo>
                    <a:lnTo>
                      <a:pt x="321644" y="1759536"/>
                    </a:lnTo>
                    <a:lnTo>
                      <a:pt x="475112" y="1752503"/>
                    </a:lnTo>
                    <a:lnTo>
                      <a:pt x="482146" y="1751864"/>
                    </a:lnTo>
                    <a:lnTo>
                      <a:pt x="482146" y="1751864"/>
                    </a:lnTo>
                    <a:lnTo>
                      <a:pt x="482785" y="1751864"/>
                    </a:lnTo>
                    <a:lnTo>
                      <a:pt x="482785" y="1751864"/>
                    </a:lnTo>
                    <a:lnTo>
                      <a:pt x="482785" y="1751864"/>
                    </a:lnTo>
                    <a:lnTo>
                      <a:pt x="482785" y="1751864"/>
                    </a:lnTo>
                    <a:lnTo>
                      <a:pt x="484704" y="1752503"/>
                    </a:lnTo>
                    <a:lnTo>
                      <a:pt x="720021" y="1817079"/>
                    </a:lnTo>
                    <a:lnTo>
                      <a:pt x="787803" y="1848408"/>
                    </a:lnTo>
                    <a:lnTo>
                      <a:pt x="879884" y="1831785"/>
                    </a:lnTo>
                    <a:lnTo>
                      <a:pt x="911856" y="1758897"/>
                    </a:lnTo>
                    <a:lnTo>
                      <a:pt x="833844" y="1680255"/>
                    </a:lnTo>
                    <a:lnTo>
                      <a:pt x="777572" y="1680255"/>
                    </a:lnTo>
                    <a:lnTo>
                      <a:pt x="783966" y="1576038"/>
                    </a:lnTo>
                    <a:lnTo>
                      <a:pt x="856225" y="1512741"/>
                    </a:lnTo>
                    <a:lnTo>
                      <a:pt x="864537" y="1428345"/>
                    </a:lnTo>
                    <a:lnTo>
                      <a:pt x="802511" y="1399573"/>
                    </a:lnTo>
                    <a:lnTo>
                      <a:pt x="807626" y="1297914"/>
                    </a:lnTo>
                    <a:lnTo>
                      <a:pt x="814021" y="1294717"/>
                    </a:lnTo>
                    <a:lnTo>
                      <a:pt x="1044862" y="1177074"/>
                    </a:lnTo>
                    <a:lnTo>
                      <a:pt x="996264" y="1136794"/>
                    </a:lnTo>
                    <a:lnTo>
                      <a:pt x="1103052" y="1019150"/>
                    </a:lnTo>
                    <a:lnTo>
                      <a:pt x="1159964" y="1054955"/>
                    </a:lnTo>
                    <a:lnTo>
                      <a:pt x="1277623" y="1011478"/>
                    </a:lnTo>
                    <a:lnTo>
                      <a:pt x="1273146" y="848439"/>
                    </a:lnTo>
                    <a:lnTo>
                      <a:pt x="1212398" y="726959"/>
                    </a:lnTo>
                    <a:lnTo>
                      <a:pt x="1218153" y="721205"/>
                    </a:lnTo>
                    <a:lnTo>
                      <a:pt x="1298085" y="640645"/>
                    </a:lnTo>
                    <a:lnTo>
                      <a:pt x="1301921" y="640006"/>
                    </a:lnTo>
                    <a:lnTo>
                      <a:pt x="1419580" y="624661"/>
                    </a:lnTo>
                    <a:lnTo>
                      <a:pt x="1424056" y="629137"/>
                    </a:lnTo>
                    <a:lnTo>
                      <a:pt x="1494396" y="708418"/>
                    </a:lnTo>
                    <a:lnTo>
                      <a:pt x="1534681" y="677729"/>
                    </a:lnTo>
                    <a:lnTo>
                      <a:pt x="1580082" y="696270"/>
                    </a:lnTo>
                    <a:lnTo>
                      <a:pt x="1617810" y="641924"/>
                    </a:lnTo>
                    <a:lnTo>
                      <a:pt x="1653619" y="543462"/>
                    </a:lnTo>
                    <a:lnTo>
                      <a:pt x="1553865" y="435409"/>
                    </a:lnTo>
                    <a:lnTo>
                      <a:pt x="1496954" y="479525"/>
                    </a:lnTo>
                    <a:lnTo>
                      <a:pt x="1492478" y="479525"/>
                    </a:lnTo>
                    <a:lnTo>
                      <a:pt x="1337091" y="474410"/>
                    </a:lnTo>
                    <a:lnTo>
                      <a:pt x="1260996" y="393850"/>
                    </a:lnTo>
                    <a:lnTo>
                      <a:pt x="1193854" y="294109"/>
                    </a:lnTo>
                    <a:lnTo>
                      <a:pt x="1117760" y="276206"/>
                    </a:lnTo>
                    <a:lnTo>
                      <a:pt x="1179786" y="197564"/>
                    </a:lnTo>
                    <a:lnTo>
                      <a:pt x="1179786" y="76724"/>
                    </a:lnTo>
                    <a:lnTo>
                      <a:pt x="1067243" y="0"/>
                    </a:lnTo>
                    <a:lnTo>
                      <a:pt x="885000" y="14066"/>
                    </a:lnTo>
                    <a:lnTo>
                      <a:pt x="791640" y="58182"/>
                    </a:lnTo>
                    <a:lnTo>
                      <a:pt x="787803" y="57543"/>
                    </a:lnTo>
                    <a:lnTo>
                      <a:pt x="691246" y="43477"/>
                    </a:lnTo>
                    <a:lnTo>
                      <a:pt x="654798" y="76724"/>
                    </a:lnTo>
                    <a:lnTo>
                      <a:pt x="759668" y="219942"/>
                    </a:lnTo>
                    <a:lnTo>
                      <a:pt x="730892" y="267894"/>
                    </a:lnTo>
                    <a:lnTo>
                      <a:pt x="831286" y="392571"/>
                    </a:lnTo>
                    <a:lnTo>
                      <a:pt x="816578" y="449475"/>
                    </a:lnTo>
                    <a:lnTo>
                      <a:pt x="710429" y="407276"/>
                    </a:lnTo>
                    <a:lnTo>
                      <a:pt x="597247" y="432851"/>
                    </a:lnTo>
                    <a:lnTo>
                      <a:pt x="593410" y="423260"/>
                    </a:lnTo>
                    <a:lnTo>
                      <a:pt x="571669" y="358685"/>
                    </a:lnTo>
                    <a:lnTo>
                      <a:pt x="638172" y="287075"/>
                    </a:lnTo>
                    <a:lnTo>
                      <a:pt x="578064" y="179023"/>
                    </a:lnTo>
                    <a:lnTo>
                      <a:pt x="556961" y="179023"/>
                    </a:lnTo>
                    <a:lnTo>
                      <a:pt x="463602" y="308175"/>
                    </a:lnTo>
                    <a:lnTo>
                      <a:pt x="523071" y="393211"/>
                    </a:lnTo>
                    <a:lnTo>
                      <a:pt x="513479" y="399604"/>
                    </a:lnTo>
                    <a:lnTo>
                      <a:pt x="384310" y="492952"/>
                    </a:lnTo>
                    <a:lnTo>
                      <a:pt x="377276" y="485279"/>
                    </a:lnTo>
                    <a:lnTo>
                      <a:pt x="308215" y="406637"/>
                    </a:lnTo>
                    <a:lnTo>
                      <a:pt x="201427" y="405358"/>
                    </a:lnTo>
                    <a:lnTo>
                      <a:pt x="136843" y="370833"/>
                    </a:lnTo>
                    <a:lnTo>
                      <a:pt x="64584" y="446917"/>
                    </a:lnTo>
                    <a:lnTo>
                      <a:pt x="194393" y="544101"/>
                    </a:lnTo>
                    <a:lnTo>
                      <a:pt x="194393" y="694352"/>
                    </a:lnTo>
                    <a:lnTo>
                      <a:pt x="99754" y="620825"/>
                    </a:lnTo>
                    <a:lnTo>
                      <a:pt x="62026" y="631055"/>
                    </a:lnTo>
                    <a:lnTo>
                      <a:pt x="83768" y="774912"/>
                    </a:lnTo>
                    <a:lnTo>
                      <a:pt x="171373" y="824143"/>
                    </a:lnTo>
                    <a:lnTo>
                      <a:pt x="171373" y="971198"/>
                    </a:lnTo>
                    <a:lnTo>
                      <a:pt x="253222" y="1052397"/>
                    </a:lnTo>
                    <a:lnTo>
                      <a:pt x="67782" y="1139351"/>
                    </a:lnTo>
                    <a:lnTo>
                      <a:pt x="0" y="1311341"/>
                    </a:lnTo>
                    <a:lnTo>
                      <a:pt x="59469" y="135929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A2974C54-D20A-0639-44CA-2E856FCD2AC8}"/>
                  </a:ext>
                </a:extLst>
              </p:cNvPr>
              <p:cNvSpPr/>
              <p:nvPr/>
            </p:nvSpPr>
            <p:spPr>
              <a:xfrm>
                <a:off x="14478958" y="8393350"/>
                <a:ext cx="391343" cy="517246"/>
              </a:xfrm>
              <a:custGeom>
                <a:avLst/>
                <a:gdLst>
                  <a:gd name="connsiteX0" fmla="*/ 391343 w 391343"/>
                  <a:gd name="connsiteY0" fmla="*/ 517247 h 517246"/>
                  <a:gd name="connsiteX1" fmla="*/ 391343 w 391343"/>
                  <a:gd name="connsiteY1" fmla="*/ 517247 h 517246"/>
                  <a:gd name="connsiteX2" fmla="*/ 341468 w 391343"/>
                  <a:gd name="connsiteY2" fmla="*/ 345258 h 517246"/>
                  <a:gd name="connsiteX3" fmla="*/ 340187 w 391343"/>
                  <a:gd name="connsiteY3" fmla="*/ 342061 h 517246"/>
                  <a:gd name="connsiteX4" fmla="*/ 167536 w 391343"/>
                  <a:gd name="connsiteY4" fmla="*/ 200122 h 517246"/>
                  <a:gd name="connsiteX5" fmla="*/ 147714 w 391343"/>
                  <a:gd name="connsiteY5" fmla="*/ 69690 h 517246"/>
                  <a:gd name="connsiteX6" fmla="*/ 146435 w 391343"/>
                  <a:gd name="connsiteY6" fmla="*/ 63297 h 517246"/>
                  <a:gd name="connsiteX7" fmla="*/ 0 w 391343"/>
                  <a:gd name="connsiteY7" fmla="*/ 0 h 517246"/>
                  <a:gd name="connsiteX8" fmla="*/ 159863 w 391343"/>
                  <a:gd name="connsiteY8" fmla="*/ 193728 h 517246"/>
                  <a:gd name="connsiteX9" fmla="*/ 134925 w 391343"/>
                  <a:gd name="connsiteY9" fmla="*/ 173269 h 517246"/>
                  <a:gd name="connsiteX10" fmla="*/ 391343 w 391343"/>
                  <a:gd name="connsiteY10" fmla="*/ 517247 h 517246"/>
                  <a:gd name="connsiteX11" fmla="*/ 329957 w 391343"/>
                  <a:gd name="connsiteY11" fmla="*/ 347815 h 517246"/>
                  <a:gd name="connsiteX12" fmla="*/ 361930 w 391343"/>
                  <a:gd name="connsiteY12" fmla="*/ 459065 h 517246"/>
                  <a:gd name="connsiteX13" fmla="*/ 200788 w 391343"/>
                  <a:gd name="connsiteY13" fmla="*/ 241681 h 517246"/>
                  <a:gd name="connsiteX14" fmla="*/ 329957 w 391343"/>
                  <a:gd name="connsiteY14" fmla="*/ 347815 h 517246"/>
                  <a:gd name="connsiteX15" fmla="*/ 39646 w 391343"/>
                  <a:gd name="connsiteY15" fmla="*/ 28771 h 517246"/>
                  <a:gd name="connsiteX16" fmla="*/ 136203 w 391343"/>
                  <a:gd name="connsiteY16" fmla="*/ 70330 h 517246"/>
                  <a:gd name="connsiteX17" fmla="*/ 150271 w 391343"/>
                  <a:gd name="connsiteY17" fmla="*/ 162398 h 517246"/>
                  <a:gd name="connsiteX18" fmla="*/ 39646 w 391343"/>
                  <a:gd name="connsiteY18" fmla="*/ 28771 h 51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1343" h="517246">
                    <a:moveTo>
                      <a:pt x="391343" y="517247"/>
                    </a:moveTo>
                    <a:lnTo>
                      <a:pt x="391343" y="517247"/>
                    </a:lnTo>
                    <a:lnTo>
                      <a:pt x="341468" y="345258"/>
                    </a:lnTo>
                    <a:lnTo>
                      <a:pt x="340187" y="342061"/>
                    </a:lnTo>
                    <a:lnTo>
                      <a:pt x="167536" y="200122"/>
                    </a:lnTo>
                    <a:lnTo>
                      <a:pt x="147714" y="69690"/>
                    </a:lnTo>
                    <a:lnTo>
                      <a:pt x="146435" y="63297"/>
                    </a:lnTo>
                    <a:lnTo>
                      <a:pt x="0" y="0"/>
                    </a:lnTo>
                    <a:lnTo>
                      <a:pt x="159863" y="193728"/>
                    </a:lnTo>
                    <a:lnTo>
                      <a:pt x="134925" y="173269"/>
                    </a:lnTo>
                    <a:lnTo>
                      <a:pt x="391343" y="517247"/>
                    </a:lnTo>
                    <a:close/>
                    <a:moveTo>
                      <a:pt x="329957" y="347815"/>
                    </a:moveTo>
                    <a:lnTo>
                      <a:pt x="361930" y="459065"/>
                    </a:lnTo>
                    <a:lnTo>
                      <a:pt x="200788" y="241681"/>
                    </a:lnTo>
                    <a:lnTo>
                      <a:pt x="329957" y="347815"/>
                    </a:lnTo>
                    <a:close/>
                    <a:moveTo>
                      <a:pt x="39646" y="28771"/>
                    </a:moveTo>
                    <a:lnTo>
                      <a:pt x="136203" y="70330"/>
                    </a:lnTo>
                    <a:lnTo>
                      <a:pt x="150271" y="162398"/>
                    </a:lnTo>
                    <a:lnTo>
                      <a:pt x="39646" y="2877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AA0C46DA-610B-A2BC-1420-CA5663357119}"/>
                  </a:ext>
                </a:extLst>
              </p:cNvPr>
              <p:cNvSpPr/>
              <p:nvPr/>
            </p:nvSpPr>
            <p:spPr>
              <a:xfrm>
                <a:off x="18706366" y="-5045490"/>
                <a:ext cx="2536700" cy="2297243"/>
              </a:xfrm>
              <a:custGeom>
                <a:avLst/>
                <a:gdLst>
                  <a:gd name="connsiteX0" fmla="*/ 493656 w 2536700"/>
                  <a:gd name="connsiteY0" fmla="*/ 260222 h 2297243"/>
                  <a:gd name="connsiteX1" fmla="*/ 376636 w 2536700"/>
                  <a:gd name="connsiteY1" fmla="*/ 296027 h 2297243"/>
                  <a:gd name="connsiteX2" fmla="*/ 356814 w 2536700"/>
                  <a:gd name="connsiteY2" fmla="*/ 408555 h 2297243"/>
                  <a:gd name="connsiteX3" fmla="*/ 266011 w 2536700"/>
                  <a:gd name="connsiteY3" fmla="*/ 386817 h 2297243"/>
                  <a:gd name="connsiteX4" fmla="*/ 69061 w 2536700"/>
                  <a:gd name="connsiteY4" fmla="*/ 471213 h 2297243"/>
                  <a:gd name="connsiteX5" fmla="*/ 0 w 2536700"/>
                  <a:gd name="connsiteY5" fmla="*/ 586299 h 2297243"/>
                  <a:gd name="connsiteX6" fmla="*/ 4476 w 2536700"/>
                  <a:gd name="connsiteY6" fmla="*/ 980149 h 2297243"/>
                  <a:gd name="connsiteX7" fmla="*/ 72258 w 2536700"/>
                  <a:gd name="connsiteY7" fmla="*/ 992297 h 2297243"/>
                  <a:gd name="connsiteX8" fmla="*/ 115740 w 2536700"/>
                  <a:gd name="connsiteY8" fmla="*/ 959050 h 2297243"/>
                  <a:gd name="connsiteX9" fmla="*/ 255780 w 2536700"/>
                  <a:gd name="connsiteY9" fmla="*/ 971198 h 2297243"/>
                  <a:gd name="connsiteX10" fmla="*/ 184162 w 2536700"/>
                  <a:gd name="connsiteY10" fmla="*/ 1083726 h 2297243"/>
                  <a:gd name="connsiteX11" fmla="*/ 97836 w 2536700"/>
                  <a:gd name="connsiteY11" fmla="*/ 1092677 h 2297243"/>
                  <a:gd name="connsiteX12" fmla="*/ 106788 w 2536700"/>
                  <a:gd name="connsiteY12" fmla="*/ 1242928 h 2297243"/>
                  <a:gd name="connsiteX13" fmla="*/ 210379 w 2536700"/>
                  <a:gd name="connsiteY13" fmla="*/ 1404049 h 2297243"/>
                  <a:gd name="connsiteX14" fmla="*/ 384309 w 2536700"/>
                  <a:gd name="connsiteY14" fmla="*/ 1563890 h 2297243"/>
                  <a:gd name="connsiteX15" fmla="*/ 433548 w 2536700"/>
                  <a:gd name="connsiteY15" fmla="*/ 1552382 h 2297243"/>
                  <a:gd name="connsiteX16" fmla="*/ 443140 w 2536700"/>
                  <a:gd name="connsiteY16" fmla="*/ 1449444 h 2297243"/>
                  <a:gd name="connsiteX17" fmla="*/ 446975 w 2536700"/>
                  <a:gd name="connsiteY17" fmla="*/ 1446886 h 2297243"/>
                  <a:gd name="connsiteX18" fmla="*/ 583179 w 2536700"/>
                  <a:gd name="connsiteY18" fmla="*/ 1336915 h 2297243"/>
                  <a:gd name="connsiteX19" fmla="*/ 590213 w 2536700"/>
                  <a:gd name="connsiteY19" fmla="*/ 1349063 h 2297243"/>
                  <a:gd name="connsiteX20" fmla="*/ 640729 w 2536700"/>
                  <a:gd name="connsiteY20" fmla="*/ 1444968 h 2297243"/>
                  <a:gd name="connsiteX21" fmla="*/ 639451 w 2536700"/>
                  <a:gd name="connsiteY21" fmla="*/ 1448804 h 2297243"/>
                  <a:gd name="connsiteX22" fmla="*/ 571668 w 2536700"/>
                  <a:gd name="connsiteY22" fmla="*/ 1783193 h 2297243"/>
                  <a:gd name="connsiteX23" fmla="*/ 572308 w 2536700"/>
                  <a:gd name="connsiteY23" fmla="*/ 1836260 h 2297243"/>
                  <a:gd name="connsiteX24" fmla="*/ 624103 w 2536700"/>
                  <a:gd name="connsiteY24" fmla="*/ 1817719 h 2297243"/>
                  <a:gd name="connsiteX25" fmla="*/ 822973 w 2536700"/>
                  <a:gd name="connsiteY25" fmla="*/ 1700075 h 2297243"/>
                  <a:gd name="connsiteX26" fmla="*/ 823613 w 2536700"/>
                  <a:gd name="connsiteY26" fmla="*/ 1700075 h 2297243"/>
                  <a:gd name="connsiteX27" fmla="*/ 980917 w 2536700"/>
                  <a:gd name="connsiteY27" fmla="*/ 1661074 h 2297243"/>
                  <a:gd name="connsiteX28" fmla="*/ 985392 w 2536700"/>
                  <a:gd name="connsiteY28" fmla="*/ 1664271 h 2297243"/>
                  <a:gd name="connsiteX29" fmla="*/ 1143338 w 2536700"/>
                  <a:gd name="connsiteY29" fmla="*/ 1781914 h 2297243"/>
                  <a:gd name="connsiteX30" fmla="*/ 1213678 w 2536700"/>
                  <a:gd name="connsiteY30" fmla="*/ 1774242 h 2297243"/>
                  <a:gd name="connsiteX31" fmla="*/ 1243731 w 2536700"/>
                  <a:gd name="connsiteY31" fmla="*/ 1654041 h 2297243"/>
                  <a:gd name="connsiteX32" fmla="*/ 1245010 w 2536700"/>
                  <a:gd name="connsiteY32" fmla="*/ 1654680 h 2297243"/>
                  <a:gd name="connsiteX33" fmla="*/ 1245010 w 2536700"/>
                  <a:gd name="connsiteY33" fmla="*/ 1654680 h 2297243"/>
                  <a:gd name="connsiteX34" fmla="*/ 1254602 w 2536700"/>
                  <a:gd name="connsiteY34" fmla="*/ 1662353 h 2297243"/>
                  <a:gd name="connsiteX35" fmla="*/ 1257799 w 2536700"/>
                  <a:gd name="connsiteY35" fmla="*/ 1664910 h 2297243"/>
                  <a:gd name="connsiteX36" fmla="*/ 1353717 w 2536700"/>
                  <a:gd name="connsiteY36" fmla="*/ 1737798 h 2297243"/>
                  <a:gd name="connsiteX37" fmla="*/ 1354357 w 2536700"/>
                  <a:gd name="connsiteY37" fmla="*/ 1739077 h 2297243"/>
                  <a:gd name="connsiteX38" fmla="*/ 1354357 w 2536700"/>
                  <a:gd name="connsiteY38" fmla="*/ 1739077 h 2297243"/>
                  <a:gd name="connsiteX39" fmla="*/ 1397200 w 2536700"/>
                  <a:gd name="connsiteY39" fmla="*/ 1824112 h 2297243"/>
                  <a:gd name="connsiteX40" fmla="*/ 1476491 w 2536700"/>
                  <a:gd name="connsiteY40" fmla="*/ 1828588 h 2297243"/>
                  <a:gd name="connsiteX41" fmla="*/ 1479050 w 2536700"/>
                  <a:gd name="connsiteY41" fmla="*/ 1830506 h 2297243"/>
                  <a:gd name="connsiteX42" fmla="*/ 1680477 w 2536700"/>
                  <a:gd name="connsiteY42" fmla="*/ 1956461 h 2297243"/>
                  <a:gd name="connsiteX43" fmla="*/ 1682394 w 2536700"/>
                  <a:gd name="connsiteY43" fmla="*/ 1960297 h 2297243"/>
                  <a:gd name="connsiteX44" fmla="*/ 1683034 w 2536700"/>
                  <a:gd name="connsiteY44" fmla="*/ 1960937 h 2297243"/>
                  <a:gd name="connsiteX45" fmla="*/ 1683034 w 2536700"/>
                  <a:gd name="connsiteY45" fmla="*/ 1961576 h 2297243"/>
                  <a:gd name="connsiteX46" fmla="*/ 1690068 w 2536700"/>
                  <a:gd name="connsiteY46" fmla="*/ 1978839 h 2297243"/>
                  <a:gd name="connsiteX47" fmla="*/ 1745060 w 2536700"/>
                  <a:gd name="connsiteY47" fmla="*/ 2104155 h 2297243"/>
                  <a:gd name="connsiteX48" fmla="*/ 1865917 w 2536700"/>
                  <a:gd name="connsiteY48" fmla="*/ 2166173 h 2297243"/>
                  <a:gd name="connsiteX49" fmla="*/ 1956719 w 2536700"/>
                  <a:gd name="connsiteY49" fmla="*/ 2297243 h 2297243"/>
                  <a:gd name="connsiteX50" fmla="*/ 1956719 w 2536700"/>
                  <a:gd name="connsiteY50" fmla="*/ 2297243 h 2297243"/>
                  <a:gd name="connsiteX51" fmla="*/ 1957357 w 2536700"/>
                  <a:gd name="connsiteY51" fmla="*/ 2297243 h 2297243"/>
                  <a:gd name="connsiteX52" fmla="*/ 2177329 w 2536700"/>
                  <a:gd name="connsiteY52" fmla="*/ 2206454 h 2297243"/>
                  <a:gd name="connsiteX53" fmla="*/ 2180527 w 2536700"/>
                  <a:gd name="connsiteY53" fmla="*/ 2207093 h 2297243"/>
                  <a:gd name="connsiteX54" fmla="*/ 2364049 w 2536700"/>
                  <a:gd name="connsiteY54" fmla="*/ 2233307 h 2297243"/>
                  <a:gd name="connsiteX55" fmla="*/ 2452932 w 2536700"/>
                  <a:gd name="connsiteY55" fmla="*/ 2100319 h 2297243"/>
                  <a:gd name="connsiteX56" fmla="*/ 2434388 w 2536700"/>
                  <a:gd name="connsiteY56" fmla="*/ 1978200 h 2297243"/>
                  <a:gd name="connsiteX57" fmla="*/ 2536700 w 2536700"/>
                  <a:gd name="connsiteY57" fmla="*/ 1889328 h 2297243"/>
                  <a:gd name="connsiteX58" fmla="*/ 2536700 w 2536700"/>
                  <a:gd name="connsiteY58" fmla="*/ 1768488 h 2297243"/>
                  <a:gd name="connsiteX59" fmla="*/ 2240634 w 2536700"/>
                  <a:gd name="connsiteY59" fmla="*/ 1232059 h 2297243"/>
                  <a:gd name="connsiteX60" fmla="*/ 2241274 w 2536700"/>
                  <a:gd name="connsiteY60" fmla="*/ 1228223 h 2297243"/>
                  <a:gd name="connsiteX61" fmla="*/ 2287955 w 2536700"/>
                  <a:gd name="connsiteY61" fmla="*/ 742944 h 2297243"/>
                  <a:gd name="connsiteX62" fmla="*/ 2293069 w 2536700"/>
                  <a:gd name="connsiteY62" fmla="*/ 740386 h 2297243"/>
                  <a:gd name="connsiteX63" fmla="*/ 2364049 w 2536700"/>
                  <a:gd name="connsiteY63" fmla="*/ 691155 h 2297243"/>
                  <a:gd name="connsiteX64" fmla="*/ 2408810 w 2536700"/>
                  <a:gd name="connsiteY64" fmla="*/ 507657 h 2297243"/>
                  <a:gd name="connsiteX65" fmla="*/ 2508565 w 2536700"/>
                  <a:gd name="connsiteY65" fmla="*/ 381062 h 2297243"/>
                  <a:gd name="connsiteX66" fmla="*/ 2522633 w 2536700"/>
                  <a:gd name="connsiteY66" fmla="*/ 346537 h 2297243"/>
                  <a:gd name="connsiteX67" fmla="*/ 2516877 w 2536700"/>
                  <a:gd name="connsiteY67" fmla="*/ 329913 h 2297243"/>
                  <a:gd name="connsiteX68" fmla="*/ 2470198 w 2536700"/>
                  <a:gd name="connsiteY68" fmla="*/ 251271 h 2297243"/>
                  <a:gd name="connsiteX69" fmla="*/ 2458688 w 2536700"/>
                  <a:gd name="connsiteY69" fmla="*/ 292830 h 2297243"/>
                  <a:gd name="connsiteX70" fmla="*/ 2449734 w 2536700"/>
                  <a:gd name="connsiteY70" fmla="*/ 292190 h 2297243"/>
                  <a:gd name="connsiteX71" fmla="*/ 1932419 w 2536700"/>
                  <a:gd name="connsiteY71" fmla="*/ 278124 h 2297243"/>
                  <a:gd name="connsiteX72" fmla="*/ 1704774 w 2536700"/>
                  <a:gd name="connsiteY72" fmla="*/ 132988 h 2297243"/>
                  <a:gd name="connsiteX73" fmla="*/ 1467539 w 2536700"/>
                  <a:gd name="connsiteY73" fmla="*/ 137464 h 2297243"/>
                  <a:gd name="connsiteX74" fmla="*/ 1343485 w 2536700"/>
                  <a:gd name="connsiteY74" fmla="*/ 75445 h 2297243"/>
                  <a:gd name="connsiteX75" fmla="*/ 1234778 w 2536700"/>
                  <a:gd name="connsiteY75" fmla="*/ 105495 h 2297243"/>
                  <a:gd name="connsiteX76" fmla="*/ 1230302 w 2536700"/>
                  <a:gd name="connsiteY76" fmla="*/ 101659 h 2297243"/>
                  <a:gd name="connsiteX77" fmla="*/ 1116480 w 2536700"/>
                  <a:gd name="connsiteY77" fmla="*/ 0 h 2297243"/>
                  <a:gd name="connsiteX78" fmla="*/ 1108168 w 2536700"/>
                  <a:gd name="connsiteY78" fmla="*/ 77363 h 2297243"/>
                  <a:gd name="connsiteX79" fmla="*/ 1026957 w 2536700"/>
                  <a:gd name="connsiteY79" fmla="*/ 63297 h 2297243"/>
                  <a:gd name="connsiteX80" fmla="*/ 1026957 w 2536700"/>
                  <a:gd name="connsiteY80" fmla="*/ 97184 h 2297243"/>
                  <a:gd name="connsiteX81" fmla="*/ 1107528 w 2536700"/>
                  <a:gd name="connsiteY81" fmla="*/ 166875 h 2297243"/>
                  <a:gd name="connsiteX82" fmla="*/ 971965 w 2536700"/>
                  <a:gd name="connsiteY82" fmla="*/ 257025 h 2297243"/>
                  <a:gd name="connsiteX83" fmla="*/ 909939 w 2536700"/>
                  <a:gd name="connsiteY83" fmla="*/ 216106 h 2297243"/>
                  <a:gd name="connsiteX84" fmla="*/ 680375 w 2536700"/>
                  <a:gd name="connsiteY84" fmla="*/ 206515 h 2297243"/>
                  <a:gd name="connsiteX85" fmla="*/ 647764 w 2536700"/>
                  <a:gd name="connsiteY85" fmla="*/ 163038 h 2297243"/>
                  <a:gd name="connsiteX86" fmla="*/ 617070 w 2536700"/>
                  <a:gd name="connsiteY86" fmla="*/ 275567 h 229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36700" h="2297243">
                    <a:moveTo>
                      <a:pt x="493656" y="260222"/>
                    </a:moveTo>
                    <a:lnTo>
                      <a:pt x="376636" y="296027"/>
                    </a:lnTo>
                    <a:lnTo>
                      <a:pt x="356814" y="408555"/>
                    </a:lnTo>
                    <a:lnTo>
                      <a:pt x="266011" y="386817"/>
                    </a:lnTo>
                    <a:lnTo>
                      <a:pt x="69061" y="471213"/>
                    </a:lnTo>
                    <a:lnTo>
                      <a:pt x="0" y="586299"/>
                    </a:lnTo>
                    <a:lnTo>
                      <a:pt x="4476" y="980149"/>
                    </a:lnTo>
                    <a:lnTo>
                      <a:pt x="72258" y="992297"/>
                    </a:lnTo>
                    <a:lnTo>
                      <a:pt x="115740" y="959050"/>
                    </a:lnTo>
                    <a:lnTo>
                      <a:pt x="255780" y="971198"/>
                    </a:lnTo>
                    <a:lnTo>
                      <a:pt x="184162" y="1083726"/>
                    </a:lnTo>
                    <a:lnTo>
                      <a:pt x="97836" y="1092677"/>
                    </a:lnTo>
                    <a:lnTo>
                      <a:pt x="106788" y="1242928"/>
                    </a:lnTo>
                    <a:lnTo>
                      <a:pt x="210379" y="1404049"/>
                    </a:lnTo>
                    <a:lnTo>
                      <a:pt x="384309" y="1563890"/>
                    </a:lnTo>
                    <a:lnTo>
                      <a:pt x="433548" y="1552382"/>
                    </a:lnTo>
                    <a:lnTo>
                      <a:pt x="443140" y="1449444"/>
                    </a:lnTo>
                    <a:lnTo>
                      <a:pt x="446975" y="1446886"/>
                    </a:lnTo>
                    <a:lnTo>
                      <a:pt x="583179" y="1336915"/>
                    </a:lnTo>
                    <a:lnTo>
                      <a:pt x="590213" y="1349063"/>
                    </a:lnTo>
                    <a:lnTo>
                      <a:pt x="640729" y="1444968"/>
                    </a:lnTo>
                    <a:lnTo>
                      <a:pt x="639451" y="1448804"/>
                    </a:lnTo>
                    <a:lnTo>
                      <a:pt x="571668" y="1783193"/>
                    </a:lnTo>
                    <a:lnTo>
                      <a:pt x="572308" y="1836260"/>
                    </a:lnTo>
                    <a:lnTo>
                      <a:pt x="624103" y="1817719"/>
                    </a:lnTo>
                    <a:lnTo>
                      <a:pt x="822973" y="1700075"/>
                    </a:lnTo>
                    <a:lnTo>
                      <a:pt x="823613" y="1700075"/>
                    </a:lnTo>
                    <a:lnTo>
                      <a:pt x="980917" y="1661074"/>
                    </a:lnTo>
                    <a:lnTo>
                      <a:pt x="985392" y="1664271"/>
                    </a:lnTo>
                    <a:lnTo>
                      <a:pt x="1143338" y="1781914"/>
                    </a:lnTo>
                    <a:lnTo>
                      <a:pt x="1213678" y="1774242"/>
                    </a:lnTo>
                    <a:lnTo>
                      <a:pt x="1243731" y="1654041"/>
                    </a:lnTo>
                    <a:lnTo>
                      <a:pt x="1245010" y="1654680"/>
                    </a:lnTo>
                    <a:lnTo>
                      <a:pt x="1245010" y="1654680"/>
                    </a:lnTo>
                    <a:lnTo>
                      <a:pt x="1254602" y="1662353"/>
                    </a:lnTo>
                    <a:lnTo>
                      <a:pt x="1257799" y="1664910"/>
                    </a:lnTo>
                    <a:lnTo>
                      <a:pt x="1353717" y="1737798"/>
                    </a:lnTo>
                    <a:lnTo>
                      <a:pt x="1354357" y="1739077"/>
                    </a:lnTo>
                    <a:lnTo>
                      <a:pt x="1354357" y="1739077"/>
                    </a:lnTo>
                    <a:lnTo>
                      <a:pt x="1397200" y="1824112"/>
                    </a:lnTo>
                    <a:lnTo>
                      <a:pt x="1476491" y="1828588"/>
                    </a:lnTo>
                    <a:lnTo>
                      <a:pt x="1479050" y="1830506"/>
                    </a:lnTo>
                    <a:lnTo>
                      <a:pt x="1680477" y="1956461"/>
                    </a:lnTo>
                    <a:lnTo>
                      <a:pt x="1682394" y="1960297"/>
                    </a:lnTo>
                    <a:lnTo>
                      <a:pt x="1683034" y="1960937"/>
                    </a:lnTo>
                    <a:lnTo>
                      <a:pt x="1683034" y="1961576"/>
                    </a:lnTo>
                    <a:lnTo>
                      <a:pt x="1690068" y="1978839"/>
                    </a:lnTo>
                    <a:lnTo>
                      <a:pt x="1745060" y="2104155"/>
                    </a:lnTo>
                    <a:lnTo>
                      <a:pt x="1865917" y="2166173"/>
                    </a:lnTo>
                    <a:lnTo>
                      <a:pt x="1956719" y="2297243"/>
                    </a:lnTo>
                    <a:lnTo>
                      <a:pt x="1956719" y="2297243"/>
                    </a:lnTo>
                    <a:lnTo>
                      <a:pt x="1957357" y="2297243"/>
                    </a:lnTo>
                    <a:lnTo>
                      <a:pt x="2177329" y="2206454"/>
                    </a:lnTo>
                    <a:lnTo>
                      <a:pt x="2180527" y="2207093"/>
                    </a:lnTo>
                    <a:lnTo>
                      <a:pt x="2364049" y="2233307"/>
                    </a:lnTo>
                    <a:lnTo>
                      <a:pt x="2452932" y="2100319"/>
                    </a:lnTo>
                    <a:lnTo>
                      <a:pt x="2434388" y="1978200"/>
                    </a:lnTo>
                    <a:lnTo>
                      <a:pt x="2536700" y="1889328"/>
                    </a:lnTo>
                    <a:lnTo>
                      <a:pt x="2536700" y="1768488"/>
                    </a:lnTo>
                    <a:lnTo>
                      <a:pt x="2240634" y="1232059"/>
                    </a:lnTo>
                    <a:lnTo>
                      <a:pt x="2241274" y="1228223"/>
                    </a:lnTo>
                    <a:lnTo>
                      <a:pt x="2287955" y="742944"/>
                    </a:lnTo>
                    <a:lnTo>
                      <a:pt x="2293069" y="740386"/>
                    </a:lnTo>
                    <a:lnTo>
                      <a:pt x="2364049" y="691155"/>
                    </a:lnTo>
                    <a:lnTo>
                      <a:pt x="2408810" y="507657"/>
                    </a:lnTo>
                    <a:lnTo>
                      <a:pt x="2508565" y="381062"/>
                    </a:lnTo>
                    <a:lnTo>
                      <a:pt x="2522633" y="346537"/>
                    </a:lnTo>
                    <a:lnTo>
                      <a:pt x="2516877" y="329913"/>
                    </a:lnTo>
                    <a:lnTo>
                      <a:pt x="2470198" y="251271"/>
                    </a:lnTo>
                    <a:lnTo>
                      <a:pt x="2458688" y="292830"/>
                    </a:lnTo>
                    <a:lnTo>
                      <a:pt x="2449734" y="292190"/>
                    </a:lnTo>
                    <a:lnTo>
                      <a:pt x="1932419" y="278124"/>
                    </a:lnTo>
                    <a:lnTo>
                      <a:pt x="1704774" y="132988"/>
                    </a:lnTo>
                    <a:lnTo>
                      <a:pt x="1467539" y="137464"/>
                    </a:lnTo>
                    <a:lnTo>
                      <a:pt x="1343485" y="75445"/>
                    </a:lnTo>
                    <a:lnTo>
                      <a:pt x="1234778" y="105495"/>
                    </a:lnTo>
                    <a:lnTo>
                      <a:pt x="1230302" y="101659"/>
                    </a:lnTo>
                    <a:lnTo>
                      <a:pt x="1116480" y="0"/>
                    </a:lnTo>
                    <a:lnTo>
                      <a:pt x="1108168" y="77363"/>
                    </a:lnTo>
                    <a:lnTo>
                      <a:pt x="1026957" y="63297"/>
                    </a:lnTo>
                    <a:lnTo>
                      <a:pt x="1026957" y="97184"/>
                    </a:lnTo>
                    <a:lnTo>
                      <a:pt x="1107528" y="166875"/>
                    </a:lnTo>
                    <a:lnTo>
                      <a:pt x="971965" y="257025"/>
                    </a:lnTo>
                    <a:lnTo>
                      <a:pt x="909939" y="216106"/>
                    </a:lnTo>
                    <a:lnTo>
                      <a:pt x="680375" y="206515"/>
                    </a:lnTo>
                    <a:lnTo>
                      <a:pt x="647764" y="163038"/>
                    </a:lnTo>
                    <a:lnTo>
                      <a:pt x="617070" y="27556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 47">
                <a:extLst>
                  <a:ext uri="{FF2B5EF4-FFF2-40B4-BE49-F238E27FC236}">
                    <a16:creationId xmlns:a16="http://schemas.microsoft.com/office/drawing/2014/main" id="{48CB85C0-96C2-714C-0DC8-EB23E5FD5043}"/>
                  </a:ext>
                </a:extLst>
              </p:cNvPr>
              <p:cNvSpPr/>
              <p:nvPr/>
            </p:nvSpPr>
            <p:spPr>
              <a:xfrm>
                <a:off x="18276016" y="10030768"/>
                <a:ext cx="1567294" cy="1267223"/>
              </a:xfrm>
              <a:custGeom>
                <a:avLst/>
                <a:gdLst>
                  <a:gd name="connsiteX0" fmla="*/ 1385689 w 1567294"/>
                  <a:gd name="connsiteY0" fmla="*/ 833733 h 1267223"/>
                  <a:gd name="connsiteX1" fmla="*/ 1496955 w 1567294"/>
                  <a:gd name="connsiteY1" fmla="*/ 829258 h 1267223"/>
                  <a:gd name="connsiteX2" fmla="*/ 1567294 w 1567294"/>
                  <a:gd name="connsiteY2" fmla="*/ 766600 h 1267223"/>
                  <a:gd name="connsiteX3" fmla="*/ 1544913 w 1567294"/>
                  <a:gd name="connsiteY3" fmla="*/ 643842 h 1267223"/>
                  <a:gd name="connsiteX4" fmla="*/ 1522533 w 1567294"/>
                  <a:gd name="connsiteY4" fmla="*/ 494229 h 1267223"/>
                  <a:gd name="connsiteX5" fmla="*/ 1522533 w 1567294"/>
                  <a:gd name="connsiteY5" fmla="*/ 493591 h 1267223"/>
                  <a:gd name="connsiteX6" fmla="*/ 1354357 w 1567294"/>
                  <a:gd name="connsiteY6" fmla="*/ 197564 h 1267223"/>
                  <a:gd name="connsiteX7" fmla="*/ 1353078 w 1567294"/>
                  <a:gd name="connsiteY7" fmla="*/ 196285 h 1267223"/>
                  <a:gd name="connsiteX8" fmla="*/ 1102412 w 1567294"/>
                  <a:gd name="connsiteY8" fmla="*/ 0 h 1267223"/>
                  <a:gd name="connsiteX9" fmla="*/ 1012889 w 1567294"/>
                  <a:gd name="connsiteY9" fmla="*/ 0 h 1267223"/>
                  <a:gd name="connsiteX10" fmla="*/ 833204 w 1567294"/>
                  <a:gd name="connsiteY10" fmla="*/ 42197 h 1267223"/>
                  <a:gd name="connsiteX11" fmla="*/ 831286 w 1567294"/>
                  <a:gd name="connsiteY11" fmla="*/ 41559 h 1267223"/>
                  <a:gd name="connsiteX12" fmla="*/ 713628 w 1567294"/>
                  <a:gd name="connsiteY12" fmla="*/ 23016 h 1267223"/>
                  <a:gd name="connsiteX13" fmla="*/ 469356 w 1567294"/>
                  <a:gd name="connsiteY13" fmla="*/ 82478 h 1267223"/>
                  <a:gd name="connsiteX14" fmla="*/ 361290 w 1567294"/>
                  <a:gd name="connsiteY14" fmla="*/ 161120 h 1267223"/>
                  <a:gd name="connsiteX15" fmla="*/ 227645 w 1567294"/>
                  <a:gd name="connsiteY15" fmla="*/ 198204 h 1267223"/>
                  <a:gd name="connsiteX16" fmla="*/ 86326 w 1567294"/>
                  <a:gd name="connsiteY16" fmla="*/ 276844 h 1267223"/>
                  <a:gd name="connsiteX17" fmla="*/ 93360 w 1567294"/>
                  <a:gd name="connsiteY17" fmla="*/ 376586 h 1267223"/>
                  <a:gd name="connsiteX18" fmla="*/ 89523 w 1567294"/>
                  <a:gd name="connsiteY18" fmla="*/ 379783 h 1267223"/>
                  <a:gd name="connsiteX19" fmla="*/ 26218 w 1567294"/>
                  <a:gd name="connsiteY19" fmla="*/ 443720 h 1267223"/>
                  <a:gd name="connsiteX20" fmla="*/ 26218 w 1567294"/>
                  <a:gd name="connsiteY20" fmla="*/ 443720 h 1267223"/>
                  <a:gd name="connsiteX21" fmla="*/ 25578 w 1567294"/>
                  <a:gd name="connsiteY21" fmla="*/ 441801 h 1267223"/>
                  <a:gd name="connsiteX22" fmla="*/ 1279 w 1567294"/>
                  <a:gd name="connsiteY22" fmla="*/ 611873 h 1267223"/>
                  <a:gd name="connsiteX23" fmla="*/ 0 w 1567294"/>
                  <a:gd name="connsiteY23" fmla="*/ 622102 h 1267223"/>
                  <a:gd name="connsiteX24" fmla="*/ 47959 w 1567294"/>
                  <a:gd name="connsiteY24" fmla="*/ 856751 h 1267223"/>
                  <a:gd name="connsiteX25" fmla="*/ 148352 w 1567294"/>
                  <a:gd name="connsiteY25" fmla="*/ 1033215 h 1267223"/>
                  <a:gd name="connsiteX26" fmla="*/ 214216 w 1567294"/>
                  <a:gd name="connsiteY26" fmla="*/ 1182188 h 1267223"/>
                  <a:gd name="connsiteX27" fmla="*/ 332514 w 1567294"/>
                  <a:gd name="connsiteY27" fmla="*/ 1267224 h 1267223"/>
                  <a:gd name="connsiteX28" fmla="*/ 336990 w 1567294"/>
                  <a:gd name="connsiteY28" fmla="*/ 1264666 h 1267223"/>
                  <a:gd name="connsiteX29" fmla="*/ 590852 w 1567294"/>
                  <a:gd name="connsiteY29" fmla="*/ 1107382 h 1267223"/>
                  <a:gd name="connsiteX30" fmla="*/ 766701 w 1567294"/>
                  <a:gd name="connsiteY30" fmla="*/ 1044084 h 1267223"/>
                  <a:gd name="connsiteX31" fmla="*/ 775654 w 1567294"/>
                  <a:gd name="connsiteY31" fmla="*/ 989738 h 1267223"/>
                  <a:gd name="connsiteX32" fmla="*/ 780770 w 1567294"/>
                  <a:gd name="connsiteY32" fmla="*/ 987181 h 1267223"/>
                  <a:gd name="connsiteX33" fmla="*/ 917612 w 1567294"/>
                  <a:gd name="connsiteY33" fmla="*/ 911736 h 1267223"/>
                  <a:gd name="connsiteX34" fmla="*/ 920169 w 1567294"/>
                  <a:gd name="connsiteY34" fmla="*/ 912376 h 1267223"/>
                  <a:gd name="connsiteX35" fmla="*/ 1235418 w 1567294"/>
                  <a:gd name="connsiteY35" fmla="*/ 925801 h 1267223"/>
                  <a:gd name="connsiteX36" fmla="*/ 1382492 w 1567294"/>
                  <a:gd name="connsiteY36" fmla="*/ 833733 h 12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67294" h="1267223">
                    <a:moveTo>
                      <a:pt x="1385689" y="833733"/>
                    </a:moveTo>
                    <a:lnTo>
                      <a:pt x="1496955" y="829258"/>
                    </a:lnTo>
                    <a:lnTo>
                      <a:pt x="1567294" y="766600"/>
                    </a:lnTo>
                    <a:lnTo>
                      <a:pt x="1544913" y="643842"/>
                    </a:lnTo>
                    <a:lnTo>
                      <a:pt x="1522533" y="494229"/>
                    </a:lnTo>
                    <a:lnTo>
                      <a:pt x="1522533" y="493591"/>
                    </a:lnTo>
                    <a:lnTo>
                      <a:pt x="1354357" y="197564"/>
                    </a:lnTo>
                    <a:lnTo>
                      <a:pt x="1353078" y="196285"/>
                    </a:lnTo>
                    <a:lnTo>
                      <a:pt x="1102412" y="0"/>
                    </a:lnTo>
                    <a:lnTo>
                      <a:pt x="1012889" y="0"/>
                    </a:lnTo>
                    <a:lnTo>
                      <a:pt x="833204" y="42197"/>
                    </a:lnTo>
                    <a:lnTo>
                      <a:pt x="831286" y="41559"/>
                    </a:lnTo>
                    <a:lnTo>
                      <a:pt x="713628" y="23016"/>
                    </a:lnTo>
                    <a:lnTo>
                      <a:pt x="469356" y="82478"/>
                    </a:lnTo>
                    <a:lnTo>
                      <a:pt x="361290" y="161120"/>
                    </a:lnTo>
                    <a:lnTo>
                      <a:pt x="227645" y="198204"/>
                    </a:lnTo>
                    <a:lnTo>
                      <a:pt x="86326" y="276844"/>
                    </a:lnTo>
                    <a:lnTo>
                      <a:pt x="93360" y="376586"/>
                    </a:lnTo>
                    <a:lnTo>
                      <a:pt x="89523" y="379783"/>
                    </a:lnTo>
                    <a:lnTo>
                      <a:pt x="26218" y="443720"/>
                    </a:lnTo>
                    <a:lnTo>
                      <a:pt x="26218" y="443720"/>
                    </a:lnTo>
                    <a:lnTo>
                      <a:pt x="25578" y="441801"/>
                    </a:lnTo>
                    <a:lnTo>
                      <a:pt x="1279" y="611873"/>
                    </a:lnTo>
                    <a:lnTo>
                      <a:pt x="0" y="622102"/>
                    </a:lnTo>
                    <a:lnTo>
                      <a:pt x="47959" y="856751"/>
                    </a:lnTo>
                    <a:lnTo>
                      <a:pt x="148352" y="1033215"/>
                    </a:lnTo>
                    <a:lnTo>
                      <a:pt x="214216" y="1182188"/>
                    </a:lnTo>
                    <a:lnTo>
                      <a:pt x="332514" y="1267224"/>
                    </a:lnTo>
                    <a:lnTo>
                      <a:pt x="336990" y="1264666"/>
                    </a:lnTo>
                    <a:lnTo>
                      <a:pt x="590852" y="1107382"/>
                    </a:lnTo>
                    <a:lnTo>
                      <a:pt x="766701" y="1044084"/>
                    </a:lnTo>
                    <a:lnTo>
                      <a:pt x="775654" y="989738"/>
                    </a:lnTo>
                    <a:lnTo>
                      <a:pt x="780770" y="987181"/>
                    </a:lnTo>
                    <a:lnTo>
                      <a:pt x="917612" y="911736"/>
                    </a:lnTo>
                    <a:lnTo>
                      <a:pt x="920169" y="912376"/>
                    </a:lnTo>
                    <a:lnTo>
                      <a:pt x="1235418" y="925801"/>
                    </a:lnTo>
                    <a:lnTo>
                      <a:pt x="1382492" y="8337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" name="Vrije vorm 48">
                <a:extLst>
                  <a:ext uri="{FF2B5EF4-FFF2-40B4-BE49-F238E27FC236}">
                    <a16:creationId xmlns:a16="http://schemas.microsoft.com/office/drawing/2014/main" id="{730B815A-CF8F-F6C8-5668-88CD5C027786}"/>
                  </a:ext>
                </a:extLst>
              </p:cNvPr>
              <p:cNvSpPr/>
              <p:nvPr/>
            </p:nvSpPr>
            <p:spPr>
              <a:xfrm>
                <a:off x="15135035" y="7726491"/>
                <a:ext cx="2375558" cy="2087531"/>
              </a:xfrm>
              <a:custGeom>
                <a:avLst/>
                <a:gdLst>
                  <a:gd name="connsiteX0" fmla="*/ 2271968 w 2375558"/>
                  <a:gd name="connsiteY0" fmla="*/ 1351622 h 2087531"/>
                  <a:gd name="connsiteX1" fmla="*/ 2301382 w 2375558"/>
                  <a:gd name="connsiteY1" fmla="*/ 1322210 h 2087531"/>
                  <a:gd name="connsiteX2" fmla="*/ 2162622 w 2375558"/>
                  <a:gd name="connsiteY2" fmla="*/ 1161728 h 2087531"/>
                  <a:gd name="connsiteX3" fmla="*/ 2162622 w 2375558"/>
                  <a:gd name="connsiteY3" fmla="*/ 1161090 h 2087531"/>
                  <a:gd name="connsiteX4" fmla="*/ 2162622 w 2375558"/>
                  <a:gd name="connsiteY4" fmla="*/ 1161090 h 2087531"/>
                  <a:gd name="connsiteX5" fmla="*/ 2162622 w 2375558"/>
                  <a:gd name="connsiteY5" fmla="*/ 1012117 h 2087531"/>
                  <a:gd name="connsiteX6" fmla="*/ 2167098 w 2375558"/>
                  <a:gd name="connsiteY6" fmla="*/ 1008281 h 2087531"/>
                  <a:gd name="connsiteX7" fmla="*/ 2232961 w 2375558"/>
                  <a:gd name="connsiteY7" fmla="*/ 962886 h 2087531"/>
                  <a:gd name="connsiteX8" fmla="*/ 2340389 w 2375558"/>
                  <a:gd name="connsiteY8" fmla="*/ 1021068 h 2087531"/>
                  <a:gd name="connsiteX9" fmla="*/ 2375559 w 2375558"/>
                  <a:gd name="connsiteY9" fmla="*/ 964805 h 2087531"/>
                  <a:gd name="connsiteX10" fmla="*/ 2311614 w 2375558"/>
                  <a:gd name="connsiteY10" fmla="*/ 897031 h 2087531"/>
                  <a:gd name="connsiteX11" fmla="*/ 2215696 w 2375558"/>
                  <a:gd name="connsiteY11" fmla="*/ 892556 h 2087531"/>
                  <a:gd name="connsiteX12" fmla="*/ 2213138 w 2375558"/>
                  <a:gd name="connsiteY12" fmla="*/ 889998 h 2087531"/>
                  <a:gd name="connsiteX13" fmla="*/ 2024500 w 2375558"/>
                  <a:gd name="connsiteY13" fmla="*/ 739108 h 2087531"/>
                  <a:gd name="connsiteX14" fmla="*/ 2023861 w 2375558"/>
                  <a:gd name="connsiteY14" fmla="*/ 733993 h 2087531"/>
                  <a:gd name="connsiteX15" fmla="*/ 2019385 w 2375558"/>
                  <a:gd name="connsiteY15" fmla="*/ 642563 h 2087531"/>
                  <a:gd name="connsiteX16" fmla="*/ 2019385 w 2375558"/>
                  <a:gd name="connsiteY16" fmla="*/ 642563 h 2087531"/>
                  <a:gd name="connsiteX17" fmla="*/ 2019385 w 2375558"/>
                  <a:gd name="connsiteY17" fmla="*/ 641285 h 2087531"/>
                  <a:gd name="connsiteX18" fmla="*/ 2021302 w 2375558"/>
                  <a:gd name="connsiteY18" fmla="*/ 638728 h 2087531"/>
                  <a:gd name="connsiteX19" fmla="*/ 2106990 w 2375558"/>
                  <a:gd name="connsiteY19" fmla="*/ 510855 h 2087531"/>
                  <a:gd name="connsiteX20" fmla="*/ 2148554 w 2375558"/>
                  <a:gd name="connsiteY20" fmla="*/ 448196 h 2087531"/>
                  <a:gd name="connsiteX21" fmla="*/ 2165179 w 2375558"/>
                  <a:gd name="connsiteY21" fmla="*/ 296667 h 2087531"/>
                  <a:gd name="connsiteX22" fmla="*/ 2103793 w 2375558"/>
                  <a:gd name="connsiteY22" fmla="*/ 293470 h 2087531"/>
                  <a:gd name="connsiteX23" fmla="*/ 2042405 w 2375558"/>
                  <a:gd name="connsiteY23" fmla="*/ 338864 h 2087531"/>
                  <a:gd name="connsiteX24" fmla="*/ 1998283 w 2375558"/>
                  <a:gd name="connsiteY24" fmla="*/ 283880 h 2087531"/>
                  <a:gd name="connsiteX25" fmla="*/ 1997643 w 2375558"/>
                  <a:gd name="connsiteY25" fmla="*/ 280683 h 2087531"/>
                  <a:gd name="connsiteX26" fmla="*/ 1988051 w 2375558"/>
                  <a:gd name="connsiteY26" fmla="*/ 268534 h 2087531"/>
                  <a:gd name="connsiteX27" fmla="*/ 1809005 w 2375558"/>
                  <a:gd name="connsiteY27" fmla="*/ 264698 h 2087531"/>
                  <a:gd name="connsiteX28" fmla="*/ 1806448 w 2375558"/>
                  <a:gd name="connsiteY28" fmla="*/ 262140 h 2087531"/>
                  <a:gd name="connsiteX29" fmla="*/ 1681115 w 2375558"/>
                  <a:gd name="connsiteY29" fmla="*/ 159202 h 2087531"/>
                  <a:gd name="connsiteX30" fmla="*/ 1600545 w 2375558"/>
                  <a:gd name="connsiteY30" fmla="*/ 172629 h 2087531"/>
                  <a:gd name="connsiteX31" fmla="*/ 1597986 w 2375558"/>
                  <a:gd name="connsiteY31" fmla="*/ 171351 h 2087531"/>
                  <a:gd name="connsiteX32" fmla="*/ 1466261 w 2375558"/>
                  <a:gd name="connsiteY32" fmla="*/ 121480 h 2087531"/>
                  <a:gd name="connsiteX33" fmla="*/ 1305758 w 2375558"/>
                  <a:gd name="connsiteY33" fmla="*/ 140021 h 2087531"/>
                  <a:gd name="connsiteX34" fmla="*/ 1275064 w 2375558"/>
                  <a:gd name="connsiteY34" fmla="*/ 100381 h 2087531"/>
                  <a:gd name="connsiteX35" fmla="*/ 1177228 w 2375558"/>
                  <a:gd name="connsiteY35" fmla="*/ 140661 h 2087531"/>
                  <a:gd name="connsiteX36" fmla="*/ 1172752 w 2375558"/>
                  <a:gd name="connsiteY36" fmla="*/ 138743 h 2087531"/>
                  <a:gd name="connsiteX37" fmla="*/ 1035910 w 2375558"/>
                  <a:gd name="connsiteY37" fmla="*/ 90151 h 2087531"/>
                  <a:gd name="connsiteX38" fmla="*/ 946387 w 2375558"/>
                  <a:gd name="connsiteY38" fmla="*/ 154088 h 2087531"/>
                  <a:gd name="connsiteX39" fmla="*/ 939992 w 2375558"/>
                  <a:gd name="connsiteY39" fmla="*/ 141940 h 2087531"/>
                  <a:gd name="connsiteX40" fmla="*/ 886918 w 2375558"/>
                  <a:gd name="connsiteY40" fmla="*/ 40920 h 2087531"/>
                  <a:gd name="connsiteX41" fmla="*/ 796755 w 2375558"/>
                  <a:gd name="connsiteY41" fmla="*/ 19821 h 2087531"/>
                  <a:gd name="connsiteX42" fmla="*/ 739844 w 2375558"/>
                  <a:gd name="connsiteY42" fmla="*/ 72249 h 2087531"/>
                  <a:gd name="connsiteX43" fmla="*/ 638811 w 2375558"/>
                  <a:gd name="connsiteY43" fmla="*/ 12787 h 2087531"/>
                  <a:gd name="connsiteX44" fmla="*/ 577424 w 2375558"/>
                  <a:gd name="connsiteY44" fmla="*/ 79282 h 2087531"/>
                  <a:gd name="connsiteX45" fmla="*/ 493656 w 2375558"/>
                  <a:gd name="connsiteY45" fmla="*/ 74167 h 2087531"/>
                  <a:gd name="connsiteX46" fmla="*/ 390065 w 2375558"/>
                  <a:gd name="connsiteY46" fmla="*/ 90790 h 2087531"/>
                  <a:gd name="connsiteX47" fmla="*/ 389425 w 2375558"/>
                  <a:gd name="connsiteY47" fmla="*/ 98463 h 2087531"/>
                  <a:gd name="connsiteX48" fmla="*/ 386228 w 2375558"/>
                  <a:gd name="connsiteY48" fmla="*/ 177105 h 2087531"/>
                  <a:gd name="connsiteX49" fmla="*/ 385589 w 2375558"/>
                  <a:gd name="connsiteY49" fmla="*/ 177105 h 2087531"/>
                  <a:gd name="connsiteX50" fmla="*/ 385589 w 2375558"/>
                  <a:gd name="connsiteY50" fmla="*/ 178383 h 2087531"/>
                  <a:gd name="connsiteX51" fmla="*/ 285194 w 2375558"/>
                  <a:gd name="connsiteY51" fmla="*/ 200122 h 2087531"/>
                  <a:gd name="connsiteX52" fmla="*/ 281358 w 2375558"/>
                  <a:gd name="connsiteY52" fmla="*/ 193089 h 2087531"/>
                  <a:gd name="connsiteX53" fmla="*/ 232121 w 2375558"/>
                  <a:gd name="connsiteY53" fmla="*/ 107414 h 2087531"/>
                  <a:gd name="connsiteX54" fmla="*/ 90802 w 2375558"/>
                  <a:gd name="connsiteY54" fmla="*/ 0 h 2087531"/>
                  <a:gd name="connsiteX55" fmla="*/ 49877 w 2375558"/>
                  <a:gd name="connsiteY55" fmla="*/ 47952 h 2087531"/>
                  <a:gd name="connsiteX56" fmla="*/ 49877 w 2375558"/>
                  <a:gd name="connsiteY56" fmla="*/ 214188 h 2087531"/>
                  <a:gd name="connsiteX57" fmla="*/ 49877 w 2375558"/>
                  <a:gd name="connsiteY57" fmla="*/ 214828 h 2087531"/>
                  <a:gd name="connsiteX58" fmla="*/ 46680 w 2375558"/>
                  <a:gd name="connsiteY58" fmla="*/ 218664 h 2087531"/>
                  <a:gd name="connsiteX59" fmla="*/ 0 w 2375558"/>
                  <a:gd name="connsiteY59" fmla="*/ 265337 h 2087531"/>
                  <a:gd name="connsiteX60" fmla="*/ 0 w 2375558"/>
                  <a:gd name="connsiteY60" fmla="*/ 268534 h 2087531"/>
                  <a:gd name="connsiteX61" fmla="*/ 3836 w 2375558"/>
                  <a:gd name="connsiteY61" fmla="*/ 340143 h 2087531"/>
                  <a:gd name="connsiteX62" fmla="*/ 80570 w 2375558"/>
                  <a:gd name="connsiteY62" fmla="*/ 335667 h 2087531"/>
                  <a:gd name="connsiteX63" fmla="*/ 81210 w 2375558"/>
                  <a:gd name="connsiteY63" fmla="*/ 336307 h 2087531"/>
                  <a:gd name="connsiteX64" fmla="*/ 81210 w 2375558"/>
                  <a:gd name="connsiteY64" fmla="*/ 336307 h 2087531"/>
                  <a:gd name="connsiteX65" fmla="*/ 85047 w 2375558"/>
                  <a:gd name="connsiteY65" fmla="*/ 340783 h 2087531"/>
                  <a:gd name="connsiteX66" fmla="*/ 102951 w 2375558"/>
                  <a:gd name="connsiteY66" fmla="*/ 361882 h 2087531"/>
                  <a:gd name="connsiteX67" fmla="*/ 215495 w 2375558"/>
                  <a:gd name="connsiteY67" fmla="*/ 489755 h 2087531"/>
                  <a:gd name="connsiteX68" fmla="*/ 215495 w 2375558"/>
                  <a:gd name="connsiteY68" fmla="*/ 490394 h 2087531"/>
                  <a:gd name="connsiteX69" fmla="*/ 216135 w 2375558"/>
                  <a:gd name="connsiteY69" fmla="*/ 491034 h 2087531"/>
                  <a:gd name="connsiteX70" fmla="*/ 216773 w 2375558"/>
                  <a:gd name="connsiteY70" fmla="*/ 493591 h 2087531"/>
                  <a:gd name="connsiteX71" fmla="*/ 239794 w 2375558"/>
                  <a:gd name="connsiteY71" fmla="*/ 596529 h 2087531"/>
                  <a:gd name="connsiteX72" fmla="*/ 327398 w 2375558"/>
                  <a:gd name="connsiteY72" fmla="*/ 708418 h 2087531"/>
                  <a:gd name="connsiteX73" fmla="*/ 283277 w 2375558"/>
                  <a:gd name="connsiteY73" fmla="*/ 757649 h 2087531"/>
                  <a:gd name="connsiteX74" fmla="*/ 299902 w 2375558"/>
                  <a:gd name="connsiteY74" fmla="*/ 820947 h 2087531"/>
                  <a:gd name="connsiteX75" fmla="*/ 813381 w 2375558"/>
                  <a:gd name="connsiteY75" fmla="*/ 1270421 h 2087531"/>
                  <a:gd name="connsiteX76" fmla="*/ 1166357 w 2375558"/>
                  <a:gd name="connsiteY76" fmla="*/ 1667468 h 2087531"/>
                  <a:gd name="connsiteX77" fmla="*/ 1268031 w 2375558"/>
                  <a:gd name="connsiteY77" fmla="*/ 1781275 h 2087531"/>
                  <a:gd name="connsiteX78" fmla="*/ 1245650 w 2375558"/>
                  <a:gd name="connsiteY78" fmla="*/ 1834343 h 2087531"/>
                  <a:gd name="connsiteX79" fmla="*/ 1254602 w 2375558"/>
                  <a:gd name="connsiteY79" fmla="*/ 1843294 h 2087531"/>
                  <a:gd name="connsiteX80" fmla="*/ 1241173 w 2375558"/>
                  <a:gd name="connsiteY80" fmla="*/ 1845212 h 2087531"/>
                  <a:gd name="connsiteX81" fmla="*/ 1223908 w 2375558"/>
                  <a:gd name="connsiteY81" fmla="*/ 1886771 h 2087531"/>
                  <a:gd name="connsiteX82" fmla="*/ 1291050 w 2375558"/>
                  <a:gd name="connsiteY82" fmla="*/ 1902115 h 2087531"/>
                  <a:gd name="connsiteX83" fmla="*/ 1527647 w 2375558"/>
                  <a:gd name="connsiteY83" fmla="*/ 1939839 h 2087531"/>
                  <a:gd name="connsiteX84" fmla="*/ 1596708 w 2375558"/>
                  <a:gd name="connsiteY84" fmla="*/ 1904033 h 2087531"/>
                  <a:gd name="connsiteX85" fmla="*/ 1596708 w 2375558"/>
                  <a:gd name="connsiteY85" fmla="*/ 1904033 h 2087531"/>
                  <a:gd name="connsiteX86" fmla="*/ 1602462 w 2375558"/>
                  <a:gd name="connsiteY86" fmla="*/ 1911706 h 2087531"/>
                  <a:gd name="connsiteX87" fmla="*/ 1732911 w 2375558"/>
                  <a:gd name="connsiteY87" fmla="*/ 2087531 h 2087531"/>
                  <a:gd name="connsiteX88" fmla="*/ 1782149 w 2375558"/>
                  <a:gd name="connsiteY88" fmla="*/ 2061318 h 2087531"/>
                  <a:gd name="connsiteX89" fmla="*/ 1852488 w 2375558"/>
                  <a:gd name="connsiteY89" fmla="*/ 1929608 h 2087531"/>
                  <a:gd name="connsiteX90" fmla="*/ 1857604 w 2375558"/>
                  <a:gd name="connsiteY90" fmla="*/ 1757619 h 2087531"/>
                  <a:gd name="connsiteX91" fmla="*/ 1911317 w 2375558"/>
                  <a:gd name="connsiteY91" fmla="*/ 1622072 h 2087531"/>
                  <a:gd name="connsiteX92" fmla="*/ 1911317 w 2375558"/>
                  <a:gd name="connsiteY92" fmla="*/ 1622072 h 2087531"/>
                  <a:gd name="connsiteX93" fmla="*/ 1911957 w 2375558"/>
                  <a:gd name="connsiteY93" fmla="*/ 1620794 h 2087531"/>
                  <a:gd name="connsiteX94" fmla="*/ 2008513 w 2375558"/>
                  <a:gd name="connsiteY94" fmla="*/ 1610565 h 2087531"/>
                  <a:gd name="connsiteX95" fmla="*/ 2092282 w 2375558"/>
                  <a:gd name="connsiteY95" fmla="*/ 1567088 h 2087531"/>
                  <a:gd name="connsiteX96" fmla="*/ 2057112 w 2375558"/>
                  <a:gd name="connsiteY96" fmla="*/ 1488445 h 2087531"/>
                  <a:gd name="connsiteX97" fmla="*/ 1940093 w 2375558"/>
                  <a:gd name="connsiteY97" fmla="*/ 1413640 h 2087531"/>
                  <a:gd name="connsiteX98" fmla="*/ 1939454 w 2375558"/>
                  <a:gd name="connsiteY98" fmla="*/ 1407246 h 2087531"/>
                  <a:gd name="connsiteX99" fmla="*/ 1934338 w 2375558"/>
                  <a:gd name="connsiteY99" fmla="*/ 1304307 h 2087531"/>
                  <a:gd name="connsiteX100" fmla="*/ 1934977 w 2375558"/>
                  <a:gd name="connsiteY100" fmla="*/ 1303669 h 2087531"/>
                  <a:gd name="connsiteX101" fmla="*/ 1934977 w 2375558"/>
                  <a:gd name="connsiteY101" fmla="*/ 1303029 h 2087531"/>
                  <a:gd name="connsiteX102" fmla="*/ 2025780 w 2375558"/>
                  <a:gd name="connsiteY102" fmla="*/ 1239092 h 2087531"/>
                  <a:gd name="connsiteX103" fmla="*/ 2032174 w 2375558"/>
                  <a:gd name="connsiteY103" fmla="*/ 1243568 h 2087531"/>
                  <a:gd name="connsiteX104" fmla="*/ 2165179 w 2375558"/>
                  <a:gd name="connsiteY104" fmla="*/ 1334997 h 2087531"/>
                  <a:gd name="connsiteX105" fmla="*/ 2257899 w 2375558"/>
                  <a:gd name="connsiteY105" fmla="*/ 1365047 h 2087531"/>
                  <a:gd name="connsiteX106" fmla="*/ 2271968 w 2375558"/>
                  <a:gd name="connsiteY106" fmla="*/ 1350982 h 208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2375558" h="2087531">
                    <a:moveTo>
                      <a:pt x="2271968" y="1351622"/>
                    </a:moveTo>
                    <a:lnTo>
                      <a:pt x="2301382" y="1322210"/>
                    </a:lnTo>
                    <a:lnTo>
                      <a:pt x="2162622" y="1161728"/>
                    </a:lnTo>
                    <a:lnTo>
                      <a:pt x="2162622" y="1161090"/>
                    </a:lnTo>
                    <a:lnTo>
                      <a:pt x="2162622" y="1161090"/>
                    </a:lnTo>
                    <a:lnTo>
                      <a:pt x="2162622" y="1012117"/>
                    </a:lnTo>
                    <a:lnTo>
                      <a:pt x="2167098" y="1008281"/>
                    </a:lnTo>
                    <a:lnTo>
                      <a:pt x="2232961" y="962886"/>
                    </a:lnTo>
                    <a:lnTo>
                      <a:pt x="2340389" y="1021068"/>
                    </a:lnTo>
                    <a:lnTo>
                      <a:pt x="2375559" y="964805"/>
                    </a:lnTo>
                    <a:lnTo>
                      <a:pt x="2311614" y="897031"/>
                    </a:lnTo>
                    <a:lnTo>
                      <a:pt x="2215696" y="892556"/>
                    </a:lnTo>
                    <a:lnTo>
                      <a:pt x="2213138" y="889998"/>
                    </a:lnTo>
                    <a:lnTo>
                      <a:pt x="2024500" y="739108"/>
                    </a:lnTo>
                    <a:lnTo>
                      <a:pt x="2023861" y="733993"/>
                    </a:lnTo>
                    <a:lnTo>
                      <a:pt x="2019385" y="642563"/>
                    </a:lnTo>
                    <a:lnTo>
                      <a:pt x="2019385" y="642563"/>
                    </a:lnTo>
                    <a:lnTo>
                      <a:pt x="2019385" y="641285"/>
                    </a:lnTo>
                    <a:lnTo>
                      <a:pt x="2021302" y="638728"/>
                    </a:lnTo>
                    <a:lnTo>
                      <a:pt x="2106990" y="510855"/>
                    </a:lnTo>
                    <a:lnTo>
                      <a:pt x="2148554" y="448196"/>
                    </a:lnTo>
                    <a:lnTo>
                      <a:pt x="2165179" y="296667"/>
                    </a:lnTo>
                    <a:lnTo>
                      <a:pt x="2103793" y="293470"/>
                    </a:lnTo>
                    <a:lnTo>
                      <a:pt x="2042405" y="338864"/>
                    </a:lnTo>
                    <a:lnTo>
                      <a:pt x="1998283" y="283880"/>
                    </a:lnTo>
                    <a:lnTo>
                      <a:pt x="1997643" y="280683"/>
                    </a:lnTo>
                    <a:lnTo>
                      <a:pt x="1988051" y="268534"/>
                    </a:lnTo>
                    <a:lnTo>
                      <a:pt x="1809005" y="264698"/>
                    </a:lnTo>
                    <a:lnTo>
                      <a:pt x="1806448" y="262140"/>
                    </a:lnTo>
                    <a:lnTo>
                      <a:pt x="1681115" y="159202"/>
                    </a:lnTo>
                    <a:lnTo>
                      <a:pt x="1600545" y="172629"/>
                    </a:lnTo>
                    <a:lnTo>
                      <a:pt x="1597986" y="171351"/>
                    </a:lnTo>
                    <a:lnTo>
                      <a:pt x="1466261" y="121480"/>
                    </a:lnTo>
                    <a:lnTo>
                      <a:pt x="1305758" y="140021"/>
                    </a:lnTo>
                    <a:lnTo>
                      <a:pt x="1275064" y="100381"/>
                    </a:lnTo>
                    <a:lnTo>
                      <a:pt x="1177228" y="140661"/>
                    </a:lnTo>
                    <a:lnTo>
                      <a:pt x="1172752" y="138743"/>
                    </a:lnTo>
                    <a:lnTo>
                      <a:pt x="1035910" y="90151"/>
                    </a:lnTo>
                    <a:lnTo>
                      <a:pt x="946387" y="154088"/>
                    </a:lnTo>
                    <a:lnTo>
                      <a:pt x="939992" y="141940"/>
                    </a:lnTo>
                    <a:lnTo>
                      <a:pt x="886918" y="40920"/>
                    </a:lnTo>
                    <a:lnTo>
                      <a:pt x="796755" y="19821"/>
                    </a:lnTo>
                    <a:lnTo>
                      <a:pt x="739844" y="72249"/>
                    </a:lnTo>
                    <a:lnTo>
                      <a:pt x="638811" y="12787"/>
                    </a:lnTo>
                    <a:lnTo>
                      <a:pt x="577424" y="79282"/>
                    </a:lnTo>
                    <a:lnTo>
                      <a:pt x="493656" y="74167"/>
                    </a:lnTo>
                    <a:lnTo>
                      <a:pt x="390065" y="90790"/>
                    </a:lnTo>
                    <a:lnTo>
                      <a:pt x="389425" y="98463"/>
                    </a:lnTo>
                    <a:lnTo>
                      <a:pt x="386228" y="177105"/>
                    </a:lnTo>
                    <a:lnTo>
                      <a:pt x="385589" y="177105"/>
                    </a:lnTo>
                    <a:lnTo>
                      <a:pt x="385589" y="178383"/>
                    </a:lnTo>
                    <a:lnTo>
                      <a:pt x="285194" y="200122"/>
                    </a:lnTo>
                    <a:lnTo>
                      <a:pt x="281358" y="193089"/>
                    </a:lnTo>
                    <a:lnTo>
                      <a:pt x="232121" y="107414"/>
                    </a:lnTo>
                    <a:lnTo>
                      <a:pt x="90802" y="0"/>
                    </a:lnTo>
                    <a:lnTo>
                      <a:pt x="49877" y="47952"/>
                    </a:lnTo>
                    <a:lnTo>
                      <a:pt x="49877" y="214188"/>
                    </a:lnTo>
                    <a:lnTo>
                      <a:pt x="49877" y="214828"/>
                    </a:lnTo>
                    <a:lnTo>
                      <a:pt x="46680" y="218664"/>
                    </a:lnTo>
                    <a:lnTo>
                      <a:pt x="0" y="265337"/>
                    </a:lnTo>
                    <a:lnTo>
                      <a:pt x="0" y="268534"/>
                    </a:lnTo>
                    <a:lnTo>
                      <a:pt x="3836" y="340143"/>
                    </a:lnTo>
                    <a:lnTo>
                      <a:pt x="80570" y="335667"/>
                    </a:lnTo>
                    <a:lnTo>
                      <a:pt x="81210" y="336307"/>
                    </a:lnTo>
                    <a:lnTo>
                      <a:pt x="81210" y="336307"/>
                    </a:lnTo>
                    <a:lnTo>
                      <a:pt x="85047" y="340783"/>
                    </a:lnTo>
                    <a:lnTo>
                      <a:pt x="102951" y="361882"/>
                    </a:lnTo>
                    <a:lnTo>
                      <a:pt x="215495" y="489755"/>
                    </a:lnTo>
                    <a:lnTo>
                      <a:pt x="215495" y="490394"/>
                    </a:lnTo>
                    <a:lnTo>
                      <a:pt x="216135" y="491034"/>
                    </a:lnTo>
                    <a:lnTo>
                      <a:pt x="216773" y="493591"/>
                    </a:lnTo>
                    <a:lnTo>
                      <a:pt x="239794" y="596529"/>
                    </a:lnTo>
                    <a:lnTo>
                      <a:pt x="327398" y="708418"/>
                    </a:lnTo>
                    <a:lnTo>
                      <a:pt x="283277" y="757649"/>
                    </a:lnTo>
                    <a:lnTo>
                      <a:pt x="299902" y="820947"/>
                    </a:lnTo>
                    <a:lnTo>
                      <a:pt x="813381" y="1270421"/>
                    </a:lnTo>
                    <a:lnTo>
                      <a:pt x="1166357" y="1667468"/>
                    </a:lnTo>
                    <a:lnTo>
                      <a:pt x="1268031" y="1781275"/>
                    </a:lnTo>
                    <a:lnTo>
                      <a:pt x="1245650" y="1834343"/>
                    </a:lnTo>
                    <a:lnTo>
                      <a:pt x="1254602" y="1843294"/>
                    </a:lnTo>
                    <a:lnTo>
                      <a:pt x="1241173" y="1845212"/>
                    </a:lnTo>
                    <a:lnTo>
                      <a:pt x="1223908" y="1886771"/>
                    </a:lnTo>
                    <a:lnTo>
                      <a:pt x="1291050" y="1902115"/>
                    </a:lnTo>
                    <a:lnTo>
                      <a:pt x="1527647" y="1939839"/>
                    </a:lnTo>
                    <a:lnTo>
                      <a:pt x="1596708" y="1904033"/>
                    </a:lnTo>
                    <a:lnTo>
                      <a:pt x="1596708" y="1904033"/>
                    </a:lnTo>
                    <a:lnTo>
                      <a:pt x="1602462" y="1911706"/>
                    </a:lnTo>
                    <a:lnTo>
                      <a:pt x="1732911" y="2087531"/>
                    </a:lnTo>
                    <a:lnTo>
                      <a:pt x="1782149" y="2061318"/>
                    </a:lnTo>
                    <a:lnTo>
                      <a:pt x="1852488" y="1929608"/>
                    </a:lnTo>
                    <a:lnTo>
                      <a:pt x="1857604" y="1757619"/>
                    </a:lnTo>
                    <a:lnTo>
                      <a:pt x="1911317" y="1622072"/>
                    </a:lnTo>
                    <a:lnTo>
                      <a:pt x="1911317" y="1622072"/>
                    </a:lnTo>
                    <a:lnTo>
                      <a:pt x="1911957" y="1620794"/>
                    </a:lnTo>
                    <a:lnTo>
                      <a:pt x="2008513" y="1610565"/>
                    </a:lnTo>
                    <a:lnTo>
                      <a:pt x="2092282" y="1567088"/>
                    </a:lnTo>
                    <a:lnTo>
                      <a:pt x="2057112" y="1488445"/>
                    </a:lnTo>
                    <a:lnTo>
                      <a:pt x="1940093" y="1413640"/>
                    </a:lnTo>
                    <a:lnTo>
                      <a:pt x="1939454" y="1407246"/>
                    </a:lnTo>
                    <a:lnTo>
                      <a:pt x="1934338" y="1304307"/>
                    </a:lnTo>
                    <a:lnTo>
                      <a:pt x="1934977" y="1303669"/>
                    </a:lnTo>
                    <a:lnTo>
                      <a:pt x="1934977" y="1303029"/>
                    </a:lnTo>
                    <a:lnTo>
                      <a:pt x="2025780" y="1239092"/>
                    </a:lnTo>
                    <a:lnTo>
                      <a:pt x="2032174" y="1243568"/>
                    </a:lnTo>
                    <a:lnTo>
                      <a:pt x="2165179" y="1334997"/>
                    </a:lnTo>
                    <a:lnTo>
                      <a:pt x="2257899" y="1365047"/>
                    </a:lnTo>
                    <a:lnTo>
                      <a:pt x="2271968" y="135098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 49">
                <a:extLst>
                  <a:ext uri="{FF2B5EF4-FFF2-40B4-BE49-F238E27FC236}">
                    <a16:creationId xmlns:a16="http://schemas.microsoft.com/office/drawing/2014/main" id="{A9C83810-D0AC-B546-E4CD-AAA9911BA713}"/>
                  </a:ext>
                </a:extLst>
              </p:cNvPr>
              <p:cNvSpPr/>
              <p:nvPr/>
            </p:nvSpPr>
            <p:spPr>
              <a:xfrm>
                <a:off x="19277396" y="8495649"/>
                <a:ext cx="3683873" cy="2327293"/>
              </a:xfrm>
              <a:custGeom>
                <a:avLst/>
                <a:gdLst>
                  <a:gd name="connsiteX0" fmla="*/ 314609 w 3683873"/>
                  <a:gd name="connsiteY0" fmla="*/ 371473 h 2327293"/>
                  <a:gd name="connsiteX1" fmla="*/ 241711 w 3683873"/>
                  <a:gd name="connsiteY1" fmla="*/ 249993 h 2327293"/>
                  <a:gd name="connsiteX2" fmla="*/ 242991 w 3683873"/>
                  <a:gd name="connsiteY2" fmla="*/ 248074 h 2327293"/>
                  <a:gd name="connsiteX3" fmla="*/ 242351 w 3683873"/>
                  <a:gd name="connsiteY3" fmla="*/ 246796 h 2327293"/>
                  <a:gd name="connsiteX4" fmla="*/ 290310 w 3683873"/>
                  <a:gd name="connsiteY4" fmla="*/ 174547 h 2327293"/>
                  <a:gd name="connsiteX5" fmla="*/ 298623 w 3683873"/>
                  <a:gd name="connsiteY5" fmla="*/ 88871 h 2327293"/>
                  <a:gd name="connsiteX6" fmla="*/ 222528 w 3683873"/>
                  <a:gd name="connsiteY6" fmla="*/ 26215 h 2327293"/>
                  <a:gd name="connsiteX7" fmla="*/ 70340 w 3683873"/>
                  <a:gd name="connsiteY7" fmla="*/ 12147 h 2327293"/>
                  <a:gd name="connsiteX8" fmla="*/ 102312 w 3683873"/>
                  <a:gd name="connsiteY8" fmla="*/ 124676 h 2327293"/>
                  <a:gd name="connsiteX9" fmla="*/ 0 w 3683873"/>
                  <a:gd name="connsiteY9" fmla="*/ 226335 h 2327293"/>
                  <a:gd name="connsiteX10" fmla="*/ 62665 w 3683873"/>
                  <a:gd name="connsiteY10" fmla="*/ 475050 h 2327293"/>
                  <a:gd name="connsiteX11" fmla="*/ 153468 w 3683873"/>
                  <a:gd name="connsiteY11" fmla="*/ 568396 h 2327293"/>
                  <a:gd name="connsiteX12" fmla="*/ 247467 w 3683873"/>
                  <a:gd name="connsiteY12" fmla="*/ 664941 h 2327293"/>
                  <a:gd name="connsiteX13" fmla="*/ 336990 w 3683873"/>
                  <a:gd name="connsiteY13" fmla="*/ 835652 h 2327293"/>
                  <a:gd name="connsiteX14" fmla="*/ 335712 w 3683873"/>
                  <a:gd name="connsiteY14" fmla="*/ 840767 h 2327293"/>
                  <a:gd name="connsiteX15" fmla="*/ 291589 w 3683873"/>
                  <a:gd name="connsiteY15" fmla="*/ 974394 h 2327293"/>
                  <a:gd name="connsiteX16" fmla="*/ 69699 w 3683873"/>
                  <a:gd name="connsiteY16" fmla="*/ 1177713 h 2327293"/>
                  <a:gd name="connsiteX17" fmla="*/ 82489 w 3683873"/>
                  <a:gd name="connsiteY17" fmla="*/ 1275536 h 2327293"/>
                  <a:gd name="connsiteX18" fmla="*/ 166896 w 3683873"/>
                  <a:gd name="connsiteY18" fmla="*/ 1407246 h 2327293"/>
                  <a:gd name="connsiteX19" fmla="*/ 124693 w 3683873"/>
                  <a:gd name="connsiteY19" fmla="*/ 1524889 h 2327293"/>
                  <a:gd name="connsiteX20" fmla="*/ 370241 w 3683873"/>
                  <a:gd name="connsiteY20" fmla="*/ 1719896 h 2327293"/>
                  <a:gd name="connsiteX21" fmla="*/ 542253 w 3683873"/>
                  <a:gd name="connsiteY21" fmla="*/ 2023595 h 2327293"/>
                  <a:gd name="connsiteX22" fmla="*/ 542253 w 3683873"/>
                  <a:gd name="connsiteY22" fmla="*/ 2023595 h 2327293"/>
                  <a:gd name="connsiteX23" fmla="*/ 542893 w 3683873"/>
                  <a:gd name="connsiteY23" fmla="*/ 2024873 h 2327293"/>
                  <a:gd name="connsiteX24" fmla="*/ 565914 w 3683873"/>
                  <a:gd name="connsiteY24" fmla="*/ 2177683 h 2327293"/>
                  <a:gd name="connsiteX25" fmla="*/ 587014 w 3683873"/>
                  <a:gd name="connsiteY25" fmla="*/ 2292129 h 2327293"/>
                  <a:gd name="connsiteX26" fmla="*/ 618987 w 3683873"/>
                  <a:gd name="connsiteY26" fmla="*/ 2308113 h 2327293"/>
                  <a:gd name="connsiteX27" fmla="*/ 650959 w 3683873"/>
                  <a:gd name="connsiteY27" fmla="*/ 2322818 h 2327293"/>
                  <a:gd name="connsiteX28" fmla="*/ 650959 w 3683873"/>
                  <a:gd name="connsiteY28" fmla="*/ 2322818 h 2327293"/>
                  <a:gd name="connsiteX29" fmla="*/ 859421 w 3683873"/>
                  <a:gd name="connsiteY29" fmla="*/ 2327294 h 2327293"/>
                  <a:gd name="connsiteX30" fmla="*/ 1016726 w 3683873"/>
                  <a:gd name="connsiteY30" fmla="*/ 2287013 h 2327293"/>
                  <a:gd name="connsiteX31" fmla="*/ 1129909 w 3683873"/>
                  <a:gd name="connsiteY31" fmla="*/ 2178321 h 2327293"/>
                  <a:gd name="connsiteX32" fmla="*/ 1292329 w 3683873"/>
                  <a:gd name="connsiteY32" fmla="*/ 2207093 h 2327293"/>
                  <a:gd name="connsiteX33" fmla="*/ 1466259 w 3683873"/>
                  <a:gd name="connsiteY33" fmla="*/ 2201977 h 2327293"/>
                  <a:gd name="connsiteX34" fmla="*/ 1466899 w 3683873"/>
                  <a:gd name="connsiteY34" fmla="*/ 2205174 h 2327293"/>
                  <a:gd name="connsiteX35" fmla="*/ 1468818 w 3683873"/>
                  <a:gd name="connsiteY35" fmla="*/ 2205174 h 2327293"/>
                  <a:gd name="connsiteX36" fmla="*/ 1470736 w 3683873"/>
                  <a:gd name="connsiteY36" fmla="*/ 2214765 h 2327293"/>
                  <a:gd name="connsiteX37" fmla="*/ 1486723 w 3683873"/>
                  <a:gd name="connsiteY37" fmla="*/ 2309391 h 2327293"/>
                  <a:gd name="connsiteX38" fmla="*/ 1591592 w 3683873"/>
                  <a:gd name="connsiteY38" fmla="*/ 2317703 h 2327293"/>
                  <a:gd name="connsiteX39" fmla="*/ 1679196 w 3683873"/>
                  <a:gd name="connsiteY39" fmla="*/ 2248651 h 2327293"/>
                  <a:gd name="connsiteX40" fmla="*/ 1810924 w 3683873"/>
                  <a:gd name="connsiteY40" fmla="*/ 2248651 h 2327293"/>
                  <a:gd name="connsiteX41" fmla="*/ 1918990 w 3683873"/>
                  <a:gd name="connsiteY41" fmla="*/ 2311950 h 2327293"/>
                  <a:gd name="connsiteX42" fmla="*/ 2040486 w 3683873"/>
                  <a:gd name="connsiteY42" fmla="*/ 2253127 h 2327293"/>
                  <a:gd name="connsiteX43" fmla="*/ 2311614 w 3683873"/>
                  <a:gd name="connsiteY43" fmla="*/ 2271669 h 2327293"/>
                  <a:gd name="connsiteX44" fmla="*/ 2384511 w 3683873"/>
                  <a:gd name="connsiteY44" fmla="*/ 2211568 h 2327293"/>
                  <a:gd name="connsiteX45" fmla="*/ 2336552 w 3683873"/>
                  <a:gd name="connsiteY45" fmla="*/ 2102876 h 2327293"/>
                  <a:gd name="connsiteX46" fmla="*/ 2346144 w 3683873"/>
                  <a:gd name="connsiteY46" fmla="*/ 1950068 h 2327293"/>
                  <a:gd name="connsiteX47" fmla="*/ 2349981 w 3683873"/>
                  <a:gd name="connsiteY47" fmla="*/ 1947511 h 2327293"/>
                  <a:gd name="connsiteX48" fmla="*/ 2505366 w 3683873"/>
                  <a:gd name="connsiteY48" fmla="*/ 1829866 h 2327293"/>
                  <a:gd name="connsiteX49" fmla="*/ 2575706 w 3683873"/>
                  <a:gd name="connsiteY49" fmla="*/ 1828588 h 2327293"/>
                  <a:gd name="connsiteX50" fmla="*/ 2575706 w 3683873"/>
                  <a:gd name="connsiteY50" fmla="*/ 1827948 h 2327293"/>
                  <a:gd name="connsiteX51" fmla="*/ 2682495 w 3683873"/>
                  <a:gd name="connsiteY51" fmla="*/ 1710945 h 2327293"/>
                  <a:gd name="connsiteX52" fmla="*/ 2784167 w 3683873"/>
                  <a:gd name="connsiteY52" fmla="*/ 1701355 h 2327293"/>
                  <a:gd name="connsiteX53" fmla="*/ 2858344 w 3683873"/>
                  <a:gd name="connsiteY53" fmla="*/ 1617597 h 2327293"/>
                  <a:gd name="connsiteX54" fmla="*/ 3052737 w 3683873"/>
                  <a:gd name="connsiteY54" fmla="*/ 1617597 h 2327293"/>
                  <a:gd name="connsiteX55" fmla="*/ 3055934 w 3683873"/>
                  <a:gd name="connsiteY55" fmla="*/ 1620154 h 2327293"/>
                  <a:gd name="connsiteX56" fmla="*/ 3224110 w 3683873"/>
                  <a:gd name="connsiteY56" fmla="*/ 1753142 h 2327293"/>
                  <a:gd name="connsiteX57" fmla="*/ 3313633 w 3683873"/>
                  <a:gd name="connsiteY57" fmla="*/ 1681534 h 2327293"/>
                  <a:gd name="connsiteX58" fmla="*/ 3440883 w 3683873"/>
                  <a:gd name="connsiteY58" fmla="*/ 1713502 h 2327293"/>
                  <a:gd name="connsiteX59" fmla="*/ 3352000 w 3683873"/>
                  <a:gd name="connsiteY59" fmla="*/ 1572841 h 2327293"/>
                  <a:gd name="connsiteX60" fmla="*/ 3228585 w 3683873"/>
                  <a:gd name="connsiteY60" fmla="*/ 1393179 h 2327293"/>
                  <a:gd name="connsiteX61" fmla="*/ 3121157 w 3683873"/>
                  <a:gd name="connsiteY61" fmla="*/ 1378475 h 2327293"/>
                  <a:gd name="connsiteX62" fmla="*/ 3091104 w 3683873"/>
                  <a:gd name="connsiteY62" fmla="*/ 1295995 h 2327293"/>
                  <a:gd name="connsiteX63" fmla="*/ 3097498 w 3683873"/>
                  <a:gd name="connsiteY63" fmla="*/ 1290880 h 2327293"/>
                  <a:gd name="connsiteX64" fmla="*/ 3273987 w 3683873"/>
                  <a:gd name="connsiteY64" fmla="*/ 1157253 h 2327293"/>
                  <a:gd name="connsiteX65" fmla="*/ 3315551 w 3683873"/>
                  <a:gd name="connsiteY65" fmla="*/ 1037052 h 2327293"/>
                  <a:gd name="connsiteX66" fmla="*/ 3286776 w 3683873"/>
                  <a:gd name="connsiteY66" fmla="*/ 752534 h 2327293"/>
                  <a:gd name="connsiteX67" fmla="*/ 3291252 w 3683873"/>
                  <a:gd name="connsiteY67" fmla="*/ 748699 h 2327293"/>
                  <a:gd name="connsiteX68" fmla="*/ 3469020 w 3683873"/>
                  <a:gd name="connsiteY68" fmla="*/ 590136 h 2327293"/>
                  <a:gd name="connsiteX69" fmla="*/ 3584759 w 3683873"/>
                  <a:gd name="connsiteY69" fmla="*/ 604841 h 2327293"/>
                  <a:gd name="connsiteX70" fmla="*/ 3660215 w 3683873"/>
                  <a:gd name="connsiteY70" fmla="*/ 533871 h 2327293"/>
                  <a:gd name="connsiteX71" fmla="*/ 3683874 w 3683873"/>
                  <a:gd name="connsiteY71" fmla="*/ 297945 h 2327293"/>
                  <a:gd name="connsiteX72" fmla="*/ 3678758 w 3683873"/>
                  <a:gd name="connsiteY72" fmla="*/ 280043 h 2327293"/>
                  <a:gd name="connsiteX73" fmla="*/ 3523373 w 3683873"/>
                  <a:gd name="connsiteY73" fmla="*/ 273009 h 2327293"/>
                  <a:gd name="connsiteX74" fmla="*/ 3494598 w 3683873"/>
                  <a:gd name="connsiteY74" fmla="*/ 205876 h 2327293"/>
                  <a:gd name="connsiteX75" fmla="*/ 3336652 w 3683873"/>
                  <a:gd name="connsiteY75" fmla="*/ 131070 h 2327293"/>
                  <a:gd name="connsiteX76" fmla="*/ 3210681 w 3683873"/>
                  <a:gd name="connsiteY76" fmla="*/ 179023 h 2327293"/>
                  <a:gd name="connsiteX77" fmla="*/ 3140341 w 3683873"/>
                  <a:gd name="connsiteY77" fmla="*/ 102939 h 2327293"/>
                  <a:gd name="connsiteX78" fmla="*/ 2935078 w 3683873"/>
                  <a:gd name="connsiteY78" fmla="*/ 17903 h 2327293"/>
                  <a:gd name="connsiteX79" fmla="*/ 2740046 w 3683873"/>
                  <a:gd name="connsiteY79" fmla="*/ 0 h 2327293"/>
                  <a:gd name="connsiteX80" fmla="*/ 2576986 w 3683873"/>
                  <a:gd name="connsiteY80" fmla="*/ 26853 h 2327293"/>
                  <a:gd name="connsiteX81" fmla="*/ 2205465 w 3683873"/>
                  <a:gd name="connsiteY81" fmla="*/ 198844 h 2327293"/>
                  <a:gd name="connsiteX82" fmla="*/ 2150471 w 3683873"/>
                  <a:gd name="connsiteY82" fmla="*/ 290912 h 2327293"/>
                  <a:gd name="connsiteX83" fmla="*/ 2148554 w 3683873"/>
                  <a:gd name="connsiteY83" fmla="*/ 291552 h 2327293"/>
                  <a:gd name="connsiteX84" fmla="*/ 2147274 w 3683873"/>
                  <a:gd name="connsiteY84" fmla="*/ 293469 h 2327293"/>
                  <a:gd name="connsiteX85" fmla="*/ 2143438 w 3683873"/>
                  <a:gd name="connsiteY85" fmla="*/ 294749 h 2327293"/>
                  <a:gd name="connsiteX86" fmla="*/ 1983575 w 3683873"/>
                  <a:gd name="connsiteY86" fmla="*/ 345258 h 2327293"/>
                  <a:gd name="connsiteX87" fmla="*/ 1903004 w 3683873"/>
                  <a:gd name="connsiteY87" fmla="*/ 402161 h 2327293"/>
                  <a:gd name="connsiteX88" fmla="*/ 1898528 w 3683873"/>
                  <a:gd name="connsiteY88" fmla="*/ 401522 h 2327293"/>
                  <a:gd name="connsiteX89" fmla="*/ 1658734 w 3683873"/>
                  <a:gd name="connsiteY89" fmla="*/ 374029 h 2327293"/>
                  <a:gd name="connsiteX90" fmla="*/ 1544912 w 3683873"/>
                  <a:gd name="connsiteY90" fmla="*/ 373389 h 2327293"/>
                  <a:gd name="connsiteX91" fmla="*/ 1420219 w 3683873"/>
                  <a:gd name="connsiteY91" fmla="*/ 328634 h 2327293"/>
                  <a:gd name="connsiteX92" fmla="*/ 1314071 w 3683873"/>
                  <a:gd name="connsiteY92" fmla="*/ 374669 h 2327293"/>
                  <a:gd name="connsiteX93" fmla="*/ 1189378 w 3683873"/>
                  <a:gd name="connsiteY93" fmla="*/ 338224 h 2327293"/>
                  <a:gd name="connsiteX94" fmla="*/ 1119039 w 3683873"/>
                  <a:gd name="connsiteY94" fmla="*/ 370833 h 2327293"/>
                  <a:gd name="connsiteX95" fmla="*/ 1007773 w 3683873"/>
                  <a:gd name="connsiteY95" fmla="*/ 423900 h 2327293"/>
                  <a:gd name="connsiteX96" fmla="*/ 1003297 w 3683873"/>
                  <a:gd name="connsiteY96" fmla="*/ 421982 h 2327293"/>
                  <a:gd name="connsiteX97" fmla="*/ 785244 w 3683873"/>
                  <a:gd name="connsiteY97" fmla="*/ 340143 h 2327293"/>
                  <a:gd name="connsiteX98" fmla="*/ 717463 w 3683873"/>
                  <a:gd name="connsiteY98" fmla="*/ 359324 h 2327293"/>
                  <a:gd name="connsiteX99" fmla="*/ 646484 w 3683873"/>
                  <a:gd name="connsiteY99" fmla="*/ 283878 h 2327293"/>
                  <a:gd name="connsiteX100" fmla="*/ 484702 w 3683873"/>
                  <a:gd name="connsiteY100" fmla="*/ 275568 h 2327293"/>
                  <a:gd name="connsiteX101" fmla="*/ 321004 w 3683873"/>
                  <a:gd name="connsiteY101" fmla="*/ 381701 h 232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683873" h="2327293">
                    <a:moveTo>
                      <a:pt x="314609" y="371473"/>
                    </a:moveTo>
                    <a:lnTo>
                      <a:pt x="241711" y="249993"/>
                    </a:lnTo>
                    <a:lnTo>
                      <a:pt x="242991" y="248074"/>
                    </a:lnTo>
                    <a:lnTo>
                      <a:pt x="242351" y="246796"/>
                    </a:lnTo>
                    <a:lnTo>
                      <a:pt x="290310" y="174547"/>
                    </a:lnTo>
                    <a:lnTo>
                      <a:pt x="298623" y="88871"/>
                    </a:lnTo>
                    <a:lnTo>
                      <a:pt x="222528" y="26215"/>
                    </a:lnTo>
                    <a:lnTo>
                      <a:pt x="70340" y="12147"/>
                    </a:lnTo>
                    <a:lnTo>
                      <a:pt x="102312" y="124676"/>
                    </a:lnTo>
                    <a:lnTo>
                      <a:pt x="0" y="226335"/>
                    </a:lnTo>
                    <a:lnTo>
                      <a:pt x="62665" y="475050"/>
                    </a:lnTo>
                    <a:lnTo>
                      <a:pt x="153468" y="568396"/>
                    </a:lnTo>
                    <a:lnTo>
                      <a:pt x="247467" y="664941"/>
                    </a:lnTo>
                    <a:lnTo>
                      <a:pt x="336990" y="835652"/>
                    </a:lnTo>
                    <a:lnTo>
                      <a:pt x="335712" y="840767"/>
                    </a:lnTo>
                    <a:lnTo>
                      <a:pt x="291589" y="974394"/>
                    </a:lnTo>
                    <a:lnTo>
                      <a:pt x="69699" y="1177713"/>
                    </a:lnTo>
                    <a:lnTo>
                      <a:pt x="82489" y="1275536"/>
                    </a:lnTo>
                    <a:lnTo>
                      <a:pt x="166896" y="1407246"/>
                    </a:lnTo>
                    <a:lnTo>
                      <a:pt x="124693" y="1524889"/>
                    </a:lnTo>
                    <a:lnTo>
                      <a:pt x="370241" y="1719896"/>
                    </a:lnTo>
                    <a:lnTo>
                      <a:pt x="542253" y="2023595"/>
                    </a:lnTo>
                    <a:lnTo>
                      <a:pt x="542253" y="2023595"/>
                    </a:lnTo>
                    <a:lnTo>
                      <a:pt x="542893" y="2024873"/>
                    </a:lnTo>
                    <a:lnTo>
                      <a:pt x="565914" y="2177683"/>
                    </a:lnTo>
                    <a:lnTo>
                      <a:pt x="587014" y="2292129"/>
                    </a:lnTo>
                    <a:lnTo>
                      <a:pt x="618987" y="2308113"/>
                    </a:lnTo>
                    <a:lnTo>
                      <a:pt x="650959" y="2322818"/>
                    </a:lnTo>
                    <a:lnTo>
                      <a:pt x="650959" y="2322818"/>
                    </a:lnTo>
                    <a:lnTo>
                      <a:pt x="859421" y="2327294"/>
                    </a:lnTo>
                    <a:lnTo>
                      <a:pt x="1016726" y="2287013"/>
                    </a:lnTo>
                    <a:lnTo>
                      <a:pt x="1129909" y="2178321"/>
                    </a:lnTo>
                    <a:lnTo>
                      <a:pt x="1292329" y="2207093"/>
                    </a:lnTo>
                    <a:lnTo>
                      <a:pt x="1466259" y="2201977"/>
                    </a:lnTo>
                    <a:lnTo>
                      <a:pt x="1466899" y="2205174"/>
                    </a:lnTo>
                    <a:lnTo>
                      <a:pt x="1468818" y="2205174"/>
                    </a:lnTo>
                    <a:lnTo>
                      <a:pt x="1470736" y="2214765"/>
                    </a:lnTo>
                    <a:lnTo>
                      <a:pt x="1486723" y="2309391"/>
                    </a:lnTo>
                    <a:lnTo>
                      <a:pt x="1591592" y="2317703"/>
                    </a:lnTo>
                    <a:lnTo>
                      <a:pt x="1679196" y="2248651"/>
                    </a:lnTo>
                    <a:lnTo>
                      <a:pt x="1810924" y="2248651"/>
                    </a:lnTo>
                    <a:lnTo>
                      <a:pt x="1918990" y="2311950"/>
                    </a:lnTo>
                    <a:lnTo>
                      <a:pt x="2040486" y="2253127"/>
                    </a:lnTo>
                    <a:lnTo>
                      <a:pt x="2311614" y="2271669"/>
                    </a:lnTo>
                    <a:lnTo>
                      <a:pt x="2384511" y="2211568"/>
                    </a:lnTo>
                    <a:lnTo>
                      <a:pt x="2336552" y="2102876"/>
                    </a:lnTo>
                    <a:lnTo>
                      <a:pt x="2346144" y="1950068"/>
                    </a:lnTo>
                    <a:lnTo>
                      <a:pt x="2349981" y="1947511"/>
                    </a:lnTo>
                    <a:lnTo>
                      <a:pt x="2505366" y="1829866"/>
                    </a:lnTo>
                    <a:lnTo>
                      <a:pt x="2575706" y="1828588"/>
                    </a:lnTo>
                    <a:lnTo>
                      <a:pt x="2575706" y="1827948"/>
                    </a:lnTo>
                    <a:lnTo>
                      <a:pt x="2682495" y="1710945"/>
                    </a:lnTo>
                    <a:lnTo>
                      <a:pt x="2784167" y="1701355"/>
                    </a:lnTo>
                    <a:lnTo>
                      <a:pt x="2858344" y="1617597"/>
                    </a:lnTo>
                    <a:lnTo>
                      <a:pt x="3052737" y="1617597"/>
                    </a:lnTo>
                    <a:lnTo>
                      <a:pt x="3055934" y="1620154"/>
                    </a:lnTo>
                    <a:lnTo>
                      <a:pt x="3224110" y="1753142"/>
                    </a:lnTo>
                    <a:lnTo>
                      <a:pt x="3313633" y="1681534"/>
                    </a:lnTo>
                    <a:lnTo>
                      <a:pt x="3440883" y="1713502"/>
                    </a:lnTo>
                    <a:lnTo>
                      <a:pt x="3352000" y="1572841"/>
                    </a:lnTo>
                    <a:lnTo>
                      <a:pt x="3228585" y="1393179"/>
                    </a:lnTo>
                    <a:lnTo>
                      <a:pt x="3121157" y="1378475"/>
                    </a:lnTo>
                    <a:lnTo>
                      <a:pt x="3091104" y="1295995"/>
                    </a:lnTo>
                    <a:lnTo>
                      <a:pt x="3097498" y="1290880"/>
                    </a:lnTo>
                    <a:lnTo>
                      <a:pt x="3273987" y="1157253"/>
                    </a:lnTo>
                    <a:lnTo>
                      <a:pt x="3315551" y="1037052"/>
                    </a:lnTo>
                    <a:lnTo>
                      <a:pt x="3286776" y="752534"/>
                    </a:lnTo>
                    <a:lnTo>
                      <a:pt x="3291252" y="748699"/>
                    </a:lnTo>
                    <a:lnTo>
                      <a:pt x="3469020" y="590136"/>
                    </a:lnTo>
                    <a:lnTo>
                      <a:pt x="3584759" y="604841"/>
                    </a:lnTo>
                    <a:lnTo>
                      <a:pt x="3660215" y="533871"/>
                    </a:lnTo>
                    <a:lnTo>
                      <a:pt x="3683874" y="297945"/>
                    </a:lnTo>
                    <a:lnTo>
                      <a:pt x="3678758" y="280043"/>
                    </a:lnTo>
                    <a:lnTo>
                      <a:pt x="3523373" y="273009"/>
                    </a:lnTo>
                    <a:lnTo>
                      <a:pt x="3494598" y="205876"/>
                    </a:lnTo>
                    <a:lnTo>
                      <a:pt x="3336652" y="131070"/>
                    </a:lnTo>
                    <a:lnTo>
                      <a:pt x="3210681" y="179023"/>
                    </a:lnTo>
                    <a:lnTo>
                      <a:pt x="3140341" y="102939"/>
                    </a:lnTo>
                    <a:lnTo>
                      <a:pt x="2935078" y="17903"/>
                    </a:lnTo>
                    <a:lnTo>
                      <a:pt x="2740046" y="0"/>
                    </a:lnTo>
                    <a:lnTo>
                      <a:pt x="2576986" y="26853"/>
                    </a:lnTo>
                    <a:lnTo>
                      <a:pt x="2205465" y="198844"/>
                    </a:lnTo>
                    <a:lnTo>
                      <a:pt x="2150471" y="290912"/>
                    </a:lnTo>
                    <a:lnTo>
                      <a:pt x="2148554" y="291552"/>
                    </a:lnTo>
                    <a:lnTo>
                      <a:pt x="2147274" y="293469"/>
                    </a:lnTo>
                    <a:lnTo>
                      <a:pt x="2143438" y="294749"/>
                    </a:lnTo>
                    <a:lnTo>
                      <a:pt x="1983575" y="345258"/>
                    </a:lnTo>
                    <a:lnTo>
                      <a:pt x="1903004" y="402161"/>
                    </a:lnTo>
                    <a:lnTo>
                      <a:pt x="1898528" y="401522"/>
                    </a:lnTo>
                    <a:lnTo>
                      <a:pt x="1658734" y="374029"/>
                    </a:lnTo>
                    <a:lnTo>
                      <a:pt x="1544912" y="373389"/>
                    </a:lnTo>
                    <a:lnTo>
                      <a:pt x="1420219" y="328634"/>
                    </a:lnTo>
                    <a:lnTo>
                      <a:pt x="1314071" y="374669"/>
                    </a:lnTo>
                    <a:lnTo>
                      <a:pt x="1189378" y="338224"/>
                    </a:lnTo>
                    <a:lnTo>
                      <a:pt x="1119039" y="370833"/>
                    </a:lnTo>
                    <a:lnTo>
                      <a:pt x="1007773" y="423900"/>
                    </a:lnTo>
                    <a:lnTo>
                      <a:pt x="1003297" y="421982"/>
                    </a:lnTo>
                    <a:lnTo>
                      <a:pt x="785244" y="340143"/>
                    </a:lnTo>
                    <a:lnTo>
                      <a:pt x="717463" y="359324"/>
                    </a:lnTo>
                    <a:lnTo>
                      <a:pt x="646484" y="283878"/>
                    </a:lnTo>
                    <a:lnTo>
                      <a:pt x="484702" y="275568"/>
                    </a:lnTo>
                    <a:lnTo>
                      <a:pt x="321004" y="38170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 50">
                <a:extLst>
                  <a:ext uri="{FF2B5EF4-FFF2-40B4-BE49-F238E27FC236}">
                    <a16:creationId xmlns:a16="http://schemas.microsoft.com/office/drawing/2014/main" id="{A01155D8-A1F5-77A5-6721-713DC3367958}"/>
                  </a:ext>
                </a:extLst>
              </p:cNvPr>
              <p:cNvSpPr/>
              <p:nvPr/>
            </p:nvSpPr>
            <p:spPr>
              <a:xfrm>
                <a:off x="13786433" y="6526401"/>
                <a:ext cx="1850570" cy="1159171"/>
              </a:xfrm>
              <a:custGeom>
                <a:avLst/>
                <a:gdLst>
                  <a:gd name="connsiteX0" fmla="*/ 32613 w 1850570"/>
                  <a:gd name="connsiteY0" fmla="*/ 869538 h 1159171"/>
                  <a:gd name="connsiteX1" fmla="*/ 167537 w 1850570"/>
                  <a:gd name="connsiteY1" fmla="*/ 931557 h 1159171"/>
                  <a:gd name="connsiteX2" fmla="*/ 162421 w 1850570"/>
                  <a:gd name="connsiteY2" fmla="*/ 1035134 h 1159171"/>
                  <a:gd name="connsiteX3" fmla="*/ 55633 w 1850570"/>
                  <a:gd name="connsiteY3" fmla="*/ 1063906 h 1159171"/>
                  <a:gd name="connsiteX4" fmla="*/ 55633 w 1850570"/>
                  <a:gd name="connsiteY4" fmla="*/ 1063906 h 1159171"/>
                  <a:gd name="connsiteX5" fmla="*/ 51796 w 1850570"/>
                  <a:gd name="connsiteY5" fmla="*/ 1159172 h 1159171"/>
                  <a:gd name="connsiteX6" fmla="*/ 260896 w 1850570"/>
                  <a:gd name="connsiteY6" fmla="*/ 1147663 h 1159171"/>
                  <a:gd name="connsiteX7" fmla="*/ 427793 w 1850570"/>
                  <a:gd name="connsiteY7" fmla="*/ 1027461 h 1159171"/>
                  <a:gd name="connsiteX8" fmla="*/ 427793 w 1850570"/>
                  <a:gd name="connsiteY8" fmla="*/ 1027461 h 1159171"/>
                  <a:gd name="connsiteX9" fmla="*/ 427793 w 1850570"/>
                  <a:gd name="connsiteY9" fmla="*/ 1027461 h 1159171"/>
                  <a:gd name="connsiteX10" fmla="*/ 561438 w 1850570"/>
                  <a:gd name="connsiteY10" fmla="*/ 989739 h 1159171"/>
                  <a:gd name="connsiteX11" fmla="*/ 565275 w 1850570"/>
                  <a:gd name="connsiteY11" fmla="*/ 991657 h 1159171"/>
                  <a:gd name="connsiteX12" fmla="*/ 802511 w 1850570"/>
                  <a:gd name="connsiteY12" fmla="*/ 1101629 h 1159171"/>
                  <a:gd name="connsiteX13" fmla="*/ 920170 w 1850570"/>
                  <a:gd name="connsiteY13" fmla="*/ 1093317 h 1159171"/>
                  <a:gd name="connsiteX14" fmla="*/ 956619 w 1850570"/>
                  <a:gd name="connsiteY14" fmla="*/ 874014 h 1159171"/>
                  <a:gd name="connsiteX15" fmla="*/ 1159964 w 1850570"/>
                  <a:gd name="connsiteY15" fmla="*/ 772355 h 1159171"/>
                  <a:gd name="connsiteX16" fmla="*/ 1187461 w 1850570"/>
                  <a:gd name="connsiteY16" fmla="*/ 606120 h 1159171"/>
                  <a:gd name="connsiteX17" fmla="*/ 1192575 w 1850570"/>
                  <a:gd name="connsiteY17" fmla="*/ 603562 h 1159171"/>
                  <a:gd name="connsiteX18" fmla="*/ 1586478 w 1850570"/>
                  <a:gd name="connsiteY18" fmla="*/ 398965 h 1159171"/>
                  <a:gd name="connsiteX19" fmla="*/ 1850571 w 1850570"/>
                  <a:gd name="connsiteY19" fmla="*/ 398965 h 1159171"/>
                  <a:gd name="connsiteX20" fmla="*/ 1824993 w 1850570"/>
                  <a:gd name="connsiteY20" fmla="*/ 175826 h 1159171"/>
                  <a:gd name="connsiteX21" fmla="*/ 1672803 w 1850570"/>
                  <a:gd name="connsiteY21" fmla="*/ 0 h 1159171"/>
                  <a:gd name="connsiteX22" fmla="*/ 1522533 w 1850570"/>
                  <a:gd name="connsiteY22" fmla="*/ 48592 h 1159171"/>
                  <a:gd name="connsiteX23" fmla="*/ 1241174 w 1850570"/>
                  <a:gd name="connsiteY23" fmla="*/ 207155 h 1159171"/>
                  <a:gd name="connsiteX24" fmla="*/ 1170835 w 1850570"/>
                  <a:gd name="connsiteY24" fmla="*/ 200122 h 1159171"/>
                  <a:gd name="connsiteX25" fmla="*/ 1083230 w 1850570"/>
                  <a:gd name="connsiteY25" fmla="*/ 210991 h 1159171"/>
                  <a:gd name="connsiteX26" fmla="*/ 933598 w 1850570"/>
                  <a:gd name="connsiteY26" fmla="*/ 278764 h 1159171"/>
                  <a:gd name="connsiteX27" fmla="*/ 797396 w 1850570"/>
                  <a:gd name="connsiteY27" fmla="*/ 278764 h 1159171"/>
                  <a:gd name="connsiteX28" fmla="*/ 760308 w 1850570"/>
                  <a:gd name="connsiteY28" fmla="*/ 292830 h 1159171"/>
                  <a:gd name="connsiteX29" fmla="*/ 640091 w 1850570"/>
                  <a:gd name="connsiteY29" fmla="*/ 340143 h 1159171"/>
                  <a:gd name="connsiteX30" fmla="*/ 634975 w 1850570"/>
                  <a:gd name="connsiteY30" fmla="*/ 333749 h 1159171"/>
                  <a:gd name="connsiteX31" fmla="*/ 555684 w 1850570"/>
                  <a:gd name="connsiteY31" fmla="*/ 237844 h 1159171"/>
                  <a:gd name="connsiteX32" fmla="*/ 273685 w 1850570"/>
                  <a:gd name="connsiteY32" fmla="*/ 239762 h 1159171"/>
                  <a:gd name="connsiteX33" fmla="*/ 178408 w 1850570"/>
                  <a:gd name="connsiteY33" fmla="*/ 228893 h 1159171"/>
                  <a:gd name="connsiteX34" fmla="*/ 38367 w 1850570"/>
                  <a:gd name="connsiteY34" fmla="*/ 429654 h 1159171"/>
                  <a:gd name="connsiteX35" fmla="*/ 55633 w 1850570"/>
                  <a:gd name="connsiteY35" fmla="*/ 468016 h 1159171"/>
                  <a:gd name="connsiteX36" fmla="*/ 83769 w 1850570"/>
                  <a:gd name="connsiteY36" fmla="*/ 530035 h 1159171"/>
                  <a:gd name="connsiteX37" fmla="*/ 83129 w 1850570"/>
                  <a:gd name="connsiteY37" fmla="*/ 530674 h 1159171"/>
                  <a:gd name="connsiteX38" fmla="*/ 83769 w 1850570"/>
                  <a:gd name="connsiteY38" fmla="*/ 531313 h 1159171"/>
                  <a:gd name="connsiteX39" fmla="*/ 80571 w 1850570"/>
                  <a:gd name="connsiteY39" fmla="*/ 536429 h 1159171"/>
                  <a:gd name="connsiteX40" fmla="*/ 0 w 1850570"/>
                  <a:gd name="connsiteY40" fmla="*/ 662383 h 1159171"/>
                  <a:gd name="connsiteX41" fmla="*/ 30055 w 1850570"/>
                  <a:gd name="connsiteY41" fmla="*/ 868899 h 115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50570" h="1159171">
                    <a:moveTo>
                      <a:pt x="32613" y="869538"/>
                    </a:moveTo>
                    <a:lnTo>
                      <a:pt x="167537" y="931557"/>
                    </a:lnTo>
                    <a:lnTo>
                      <a:pt x="162421" y="1035134"/>
                    </a:lnTo>
                    <a:lnTo>
                      <a:pt x="55633" y="1063906"/>
                    </a:lnTo>
                    <a:lnTo>
                      <a:pt x="55633" y="1063906"/>
                    </a:lnTo>
                    <a:lnTo>
                      <a:pt x="51796" y="1159172"/>
                    </a:lnTo>
                    <a:lnTo>
                      <a:pt x="260896" y="1147663"/>
                    </a:lnTo>
                    <a:lnTo>
                      <a:pt x="427793" y="1027461"/>
                    </a:lnTo>
                    <a:lnTo>
                      <a:pt x="427793" y="1027461"/>
                    </a:lnTo>
                    <a:lnTo>
                      <a:pt x="427793" y="1027461"/>
                    </a:lnTo>
                    <a:lnTo>
                      <a:pt x="561438" y="989739"/>
                    </a:lnTo>
                    <a:lnTo>
                      <a:pt x="565275" y="991657"/>
                    </a:lnTo>
                    <a:lnTo>
                      <a:pt x="802511" y="1101629"/>
                    </a:lnTo>
                    <a:lnTo>
                      <a:pt x="920170" y="1093317"/>
                    </a:lnTo>
                    <a:lnTo>
                      <a:pt x="956619" y="874014"/>
                    </a:lnTo>
                    <a:lnTo>
                      <a:pt x="1159964" y="772355"/>
                    </a:lnTo>
                    <a:lnTo>
                      <a:pt x="1187461" y="606120"/>
                    </a:lnTo>
                    <a:lnTo>
                      <a:pt x="1192575" y="603562"/>
                    </a:lnTo>
                    <a:lnTo>
                      <a:pt x="1586478" y="398965"/>
                    </a:lnTo>
                    <a:lnTo>
                      <a:pt x="1850571" y="398965"/>
                    </a:lnTo>
                    <a:lnTo>
                      <a:pt x="1824993" y="175826"/>
                    </a:lnTo>
                    <a:lnTo>
                      <a:pt x="1672803" y="0"/>
                    </a:lnTo>
                    <a:lnTo>
                      <a:pt x="1522533" y="48592"/>
                    </a:lnTo>
                    <a:lnTo>
                      <a:pt x="1241174" y="207155"/>
                    </a:lnTo>
                    <a:lnTo>
                      <a:pt x="1170835" y="200122"/>
                    </a:lnTo>
                    <a:lnTo>
                      <a:pt x="1083230" y="210991"/>
                    </a:lnTo>
                    <a:lnTo>
                      <a:pt x="933598" y="278764"/>
                    </a:lnTo>
                    <a:lnTo>
                      <a:pt x="797396" y="278764"/>
                    </a:lnTo>
                    <a:lnTo>
                      <a:pt x="760308" y="292830"/>
                    </a:lnTo>
                    <a:lnTo>
                      <a:pt x="640091" y="340143"/>
                    </a:lnTo>
                    <a:lnTo>
                      <a:pt x="634975" y="333749"/>
                    </a:lnTo>
                    <a:lnTo>
                      <a:pt x="555684" y="237844"/>
                    </a:lnTo>
                    <a:lnTo>
                      <a:pt x="273685" y="239762"/>
                    </a:lnTo>
                    <a:lnTo>
                      <a:pt x="178408" y="228893"/>
                    </a:lnTo>
                    <a:lnTo>
                      <a:pt x="38367" y="429654"/>
                    </a:lnTo>
                    <a:lnTo>
                      <a:pt x="55633" y="468016"/>
                    </a:lnTo>
                    <a:lnTo>
                      <a:pt x="83769" y="530035"/>
                    </a:lnTo>
                    <a:lnTo>
                      <a:pt x="83129" y="530674"/>
                    </a:lnTo>
                    <a:lnTo>
                      <a:pt x="83769" y="531313"/>
                    </a:lnTo>
                    <a:lnTo>
                      <a:pt x="80571" y="536429"/>
                    </a:lnTo>
                    <a:lnTo>
                      <a:pt x="0" y="662383"/>
                    </a:lnTo>
                    <a:lnTo>
                      <a:pt x="30055" y="86889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6D1C322C-195D-373F-0D2A-BE66B0467225}"/>
                  </a:ext>
                </a:extLst>
              </p:cNvPr>
              <p:cNvSpPr/>
              <p:nvPr/>
            </p:nvSpPr>
            <p:spPr>
              <a:xfrm>
                <a:off x="11390411" y="6115288"/>
                <a:ext cx="85047" cy="141300"/>
              </a:xfrm>
              <a:custGeom>
                <a:avLst/>
                <a:gdLst>
                  <a:gd name="connsiteX0" fmla="*/ 0 w 85047"/>
                  <a:gd name="connsiteY0" fmla="*/ 76085 h 141300"/>
                  <a:gd name="connsiteX1" fmla="*/ 34530 w 85047"/>
                  <a:gd name="connsiteY1" fmla="*/ 138743 h 141300"/>
                  <a:gd name="connsiteX2" fmla="*/ 81211 w 85047"/>
                  <a:gd name="connsiteY2" fmla="*/ 141301 h 141300"/>
                  <a:gd name="connsiteX3" fmla="*/ 85047 w 85047"/>
                  <a:gd name="connsiteY3" fmla="*/ 39641 h 141300"/>
                  <a:gd name="connsiteX4" fmla="*/ 34530 w 85047"/>
                  <a:gd name="connsiteY4" fmla="*/ 0 h 1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7" h="141300">
                    <a:moveTo>
                      <a:pt x="0" y="76085"/>
                    </a:moveTo>
                    <a:lnTo>
                      <a:pt x="34530" y="138743"/>
                    </a:lnTo>
                    <a:lnTo>
                      <a:pt x="81211" y="141301"/>
                    </a:lnTo>
                    <a:lnTo>
                      <a:pt x="85047" y="39641"/>
                    </a:lnTo>
                    <a:lnTo>
                      <a:pt x="3453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 52">
                <a:extLst>
                  <a:ext uri="{FF2B5EF4-FFF2-40B4-BE49-F238E27FC236}">
                    <a16:creationId xmlns:a16="http://schemas.microsoft.com/office/drawing/2014/main" id="{7747D60F-03F3-546B-D517-217A77639A26}"/>
                  </a:ext>
                </a:extLst>
              </p:cNvPr>
              <p:cNvSpPr/>
              <p:nvPr/>
            </p:nvSpPr>
            <p:spPr>
              <a:xfrm>
                <a:off x="11381460" y="4715075"/>
                <a:ext cx="4409650" cy="2122696"/>
              </a:xfrm>
              <a:custGeom>
                <a:avLst/>
                <a:gdLst>
                  <a:gd name="connsiteX0" fmla="*/ 2679298 w 4409650"/>
                  <a:gd name="connsiteY0" fmla="*/ 2025513 h 2122696"/>
                  <a:gd name="connsiteX1" fmla="*/ 2970248 w 4409650"/>
                  <a:gd name="connsiteY1" fmla="*/ 2024874 h 2122696"/>
                  <a:gd name="connsiteX2" fmla="*/ 2970248 w 4409650"/>
                  <a:gd name="connsiteY2" fmla="*/ 2024874 h 2122696"/>
                  <a:gd name="connsiteX3" fmla="*/ 2970248 w 4409650"/>
                  <a:gd name="connsiteY3" fmla="*/ 2024874 h 2122696"/>
                  <a:gd name="connsiteX4" fmla="*/ 2970248 w 4409650"/>
                  <a:gd name="connsiteY4" fmla="*/ 2024874 h 2122696"/>
                  <a:gd name="connsiteX5" fmla="*/ 3052098 w 4409650"/>
                  <a:gd name="connsiteY5" fmla="*/ 2122697 h 2122696"/>
                  <a:gd name="connsiteX6" fmla="*/ 3200450 w 4409650"/>
                  <a:gd name="connsiteY6" fmla="*/ 2064514 h 2122696"/>
                  <a:gd name="connsiteX7" fmla="*/ 3336654 w 4409650"/>
                  <a:gd name="connsiteY7" fmla="*/ 2064514 h 2122696"/>
                  <a:gd name="connsiteX8" fmla="*/ 3483727 w 4409650"/>
                  <a:gd name="connsiteY8" fmla="*/ 1997381 h 2122696"/>
                  <a:gd name="connsiteX9" fmla="*/ 3575807 w 4409650"/>
                  <a:gd name="connsiteY9" fmla="*/ 1985233 h 2122696"/>
                  <a:gd name="connsiteX10" fmla="*/ 3641671 w 4409650"/>
                  <a:gd name="connsiteY10" fmla="*/ 1991626 h 2122696"/>
                  <a:gd name="connsiteX11" fmla="*/ 3918554 w 4409650"/>
                  <a:gd name="connsiteY11" fmla="*/ 1836261 h 2122696"/>
                  <a:gd name="connsiteX12" fmla="*/ 4102076 w 4409650"/>
                  <a:gd name="connsiteY12" fmla="*/ 1776160 h 2122696"/>
                  <a:gd name="connsiteX13" fmla="*/ 4194796 w 4409650"/>
                  <a:gd name="connsiteY13" fmla="*/ 1659156 h 2122696"/>
                  <a:gd name="connsiteX14" fmla="*/ 4127654 w 4409650"/>
                  <a:gd name="connsiteY14" fmla="*/ 1542791 h 2122696"/>
                  <a:gd name="connsiteX15" fmla="*/ 4127654 w 4409650"/>
                  <a:gd name="connsiteY15" fmla="*/ 1542791 h 2122696"/>
                  <a:gd name="connsiteX16" fmla="*/ 4141721 w 4409650"/>
                  <a:gd name="connsiteY16" fmla="*/ 1418754 h 2122696"/>
                  <a:gd name="connsiteX17" fmla="*/ 4195435 w 4409650"/>
                  <a:gd name="connsiteY17" fmla="*/ 1274897 h 2122696"/>
                  <a:gd name="connsiteX18" fmla="*/ 4079695 w 4409650"/>
                  <a:gd name="connsiteY18" fmla="*/ 1139991 h 2122696"/>
                  <a:gd name="connsiteX19" fmla="*/ 4113586 w 4409650"/>
                  <a:gd name="connsiteY19" fmla="*/ 1071579 h 2122696"/>
                  <a:gd name="connsiteX20" fmla="*/ 4114225 w 4409650"/>
                  <a:gd name="connsiteY20" fmla="*/ 1071579 h 2122696"/>
                  <a:gd name="connsiteX21" fmla="*/ 4120619 w 4409650"/>
                  <a:gd name="connsiteY21" fmla="*/ 1071579 h 2122696"/>
                  <a:gd name="connsiteX22" fmla="*/ 4121259 w 4409650"/>
                  <a:gd name="connsiteY22" fmla="*/ 1071579 h 2122696"/>
                  <a:gd name="connsiteX23" fmla="*/ 4125095 w 4409650"/>
                  <a:gd name="connsiteY23" fmla="*/ 1071579 h 2122696"/>
                  <a:gd name="connsiteX24" fmla="*/ 4388550 w 4409650"/>
                  <a:gd name="connsiteY24" fmla="*/ 1075415 h 2122696"/>
                  <a:gd name="connsiteX25" fmla="*/ 4409651 w 4409650"/>
                  <a:gd name="connsiteY25" fmla="*/ 957771 h 2122696"/>
                  <a:gd name="connsiteX26" fmla="*/ 4375761 w 4409650"/>
                  <a:gd name="connsiteY26" fmla="*/ 721845 h 2122696"/>
                  <a:gd name="connsiteX27" fmla="*/ 4375761 w 4409650"/>
                  <a:gd name="connsiteY27" fmla="*/ 721845 h 2122696"/>
                  <a:gd name="connsiteX28" fmla="*/ 4340591 w 4409650"/>
                  <a:gd name="connsiteY28" fmla="*/ 473771 h 2122696"/>
                  <a:gd name="connsiteX29" fmla="*/ 4354019 w 4409650"/>
                  <a:gd name="connsiteY29" fmla="*/ 276846 h 2122696"/>
                  <a:gd name="connsiteX30" fmla="*/ 4109749 w 4409650"/>
                  <a:gd name="connsiteY30" fmla="*/ 219942 h 2122696"/>
                  <a:gd name="connsiteX31" fmla="*/ 4002961 w 4409650"/>
                  <a:gd name="connsiteY31" fmla="*/ 140021 h 2122696"/>
                  <a:gd name="connsiteX32" fmla="*/ 3834145 w 4409650"/>
                  <a:gd name="connsiteY32" fmla="*/ 176466 h 2122696"/>
                  <a:gd name="connsiteX33" fmla="*/ 3651263 w 4409650"/>
                  <a:gd name="connsiteY33" fmla="*/ 166875 h 2122696"/>
                  <a:gd name="connsiteX34" fmla="*/ 3493957 w 4409650"/>
                  <a:gd name="connsiteY34" fmla="*/ 56265 h 2122696"/>
                  <a:gd name="connsiteX35" fmla="*/ 3258001 w 4409650"/>
                  <a:gd name="connsiteY35" fmla="*/ 46674 h 2122696"/>
                  <a:gd name="connsiteX36" fmla="*/ 3139702 w 4409650"/>
                  <a:gd name="connsiteY36" fmla="*/ 0 h 2122696"/>
                  <a:gd name="connsiteX37" fmla="*/ 3090465 w 4409650"/>
                  <a:gd name="connsiteY37" fmla="*/ 113168 h 2122696"/>
                  <a:gd name="connsiteX38" fmla="*/ 3029077 w 4409650"/>
                  <a:gd name="connsiteY38" fmla="*/ 170072 h 2122696"/>
                  <a:gd name="connsiteX39" fmla="*/ 3019485 w 4409650"/>
                  <a:gd name="connsiteY39" fmla="*/ 272371 h 2122696"/>
                  <a:gd name="connsiteX40" fmla="*/ 2839161 w 4409650"/>
                  <a:gd name="connsiteY40" fmla="*/ 281961 h 2122696"/>
                  <a:gd name="connsiteX41" fmla="*/ 2786726 w 4409650"/>
                  <a:gd name="connsiteY41" fmla="*/ 341422 h 2122696"/>
                  <a:gd name="connsiteX42" fmla="*/ 2775854 w 4409650"/>
                  <a:gd name="connsiteY42" fmla="*/ 355488 h 2122696"/>
                  <a:gd name="connsiteX43" fmla="*/ 2775854 w 4409650"/>
                  <a:gd name="connsiteY43" fmla="*/ 355488 h 2122696"/>
                  <a:gd name="connsiteX44" fmla="*/ 2768181 w 4409650"/>
                  <a:gd name="connsiteY44" fmla="*/ 350373 h 2122696"/>
                  <a:gd name="connsiteX45" fmla="*/ 2447177 w 4409650"/>
                  <a:gd name="connsiteY45" fmla="*/ 166875 h 2122696"/>
                  <a:gd name="connsiteX46" fmla="*/ 2368524 w 4409650"/>
                  <a:gd name="connsiteY46" fmla="*/ 158563 h 2122696"/>
                  <a:gd name="connsiteX47" fmla="*/ 2348702 w 4409650"/>
                  <a:gd name="connsiteY47" fmla="*/ 264059 h 2122696"/>
                  <a:gd name="connsiteX48" fmla="*/ 2357014 w 4409650"/>
                  <a:gd name="connsiteY48" fmla="*/ 400244 h 2122696"/>
                  <a:gd name="connsiteX49" fmla="*/ 2249588 w 4409650"/>
                  <a:gd name="connsiteY49" fmla="*/ 400244 h 2122696"/>
                  <a:gd name="connsiteX50" fmla="*/ 2177968 w 4409650"/>
                  <a:gd name="connsiteY50" fmla="*/ 524920 h 2122696"/>
                  <a:gd name="connsiteX51" fmla="*/ 2028337 w 4409650"/>
                  <a:gd name="connsiteY51" fmla="*/ 597808 h 2122696"/>
                  <a:gd name="connsiteX52" fmla="*/ 1862080 w 4409650"/>
                  <a:gd name="connsiteY52" fmla="*/ 809438 h 2122696"/>
                  <a:gd name="connsiteX53" fmla="*/ 1862080 w 4409650"/>
                  <a:gd name="connsiteY53" fmla="*/ 881686 h 2122696"/>
                  <a:gd name="connsiteX54" fmla="*/ 2018105 w 4409650"/>
                  <a:gd name="connsiteY54" fmla="*/ 959050 h 2122696"/>
                  <a:gd name="connsiteX55" fmla="*/ 2019385 w 4409650"/>
                  <a:gd name="connsiteY55" fmla="*/ 965443 h 2122696"/>
                  <a:gd name="connsiteX56" fmla="*/ 2038569 w 4409650"/>
                  <a:gd name="connsiteY56" fmla="*/ 1092038 h 2122696"/>
                  <a:gd name="connsiteX57" fmla="*/ 2032813 w 4409650"/>
                  <a:gd name="connsiteY57" fmla="*/ 1095874 h 2122696"/>
                  <a:gd name="connsiteX58" fmla="*/ 1961835 w 4409650"/>
                  <a:gd name="connsiteY58" fmla="*/ 1146384 h 2122696"/>
                  <a:gd name="connsiteX59" fmla="*/ 1960555 w 4409650"/>
                  <a:gd name="connsiteY59" fmla="*/ 1145745 h 2122696"/>
                  <a:gd name="connsiteX60" fmla="*/ 1959916 w 4409650"/>
                  <a:gd name="connsiteY60" fmla="*/ 1146384 h 2122696"/>
                  <a:gd name="connsiteX61" fmla="*/ 1952882 w 4409650"/>
                  <a:gd name="connsiteY61" fmla="*/ 1142548 h 2122696"/>
                  <a:gd name="connsiteX62" fmla="*/ 1815400 w 4409650"/>
                  <a:gd name="connsiteY62" fmla="*/ 1062627 h 2122696"/>
                  <a:gd name="connsiteX63" fmla="*/ 1675361 w 4409650"/>
                  <a:gd name="connsiteY63" fmla="*/ 1102907 h 2122696"/>
                  <a:gd name="connsiteX64" fmla="*/ 1674081 w 4409650"/>
                  <a:gd name="connsiteY64" fmla="*/ 1102907 h 2122696"/>
                  <a:gd name="connsiteX65" fmla="*/ 1673442 w 4409650"/>
                  <a:gd name="connsiteY65" fmla="*/ 1102907 h 2122696"/>
                  <a:gd name="connsiteX66" fmla="*/ 1670245 w 4409650"/>
                  <a:gd name="connsiteY66" fmla="*/ 1102268 h 2122696"/>
                  <a:gd name="connsiteX67" fmla="*/ 1525729 w 4409650"/>
                  <a:gd name="connsiteY67" fmla="*/ 1061348 h 2122696"/>
                  <a:gd name="connsiteX68" fmla="*/ 1480967 w 4409650"/>
                  <a:gd name="connsiteY68" fmla="*/ 1067742 h 2122696"/>
                  <a:gd name="connsiteX69" fmla="*/ 1429811 w 4409650"/>
                  <a:gd name="connsiteY69" fmla="*/ 1074776 h 2122696"/>
                  <a:gd name="connsiteX70" fmla="*/ 1225827 w 4409650"/>
                  <a:gd name="connsiteY70" fmla="*/ 1207763 h 2122696"/>
                  <a:gd name="connsiteX71" fmla="*/ 1223269 w 4409650"/>
                  <a:gd name="connsiteY71" fmla="*/ 1208403 h 2122696"/>
                  <a:gd name="connsiteX72" fmla="*/ 1223269 w 4409650"/>
                  <a:gd name="connsiteY72" fmla="*/ 1208403 h 2122696"/>
                  <a:gd name="connsiteX73" fmla="*/ 1200888 w 4409650"/>
                  <a:gd name="connsiteY73" fmla="*/ 1212879 h 2122696"/>
                  <a:gd name="connsiteX74" fmla="*/ 1111365 w 4409650"/>
                  <a:gd name="connsiteY74" fmla="*/ 1232060 h 2122696"/>
                  <a:gd name="connsiteX75" fmla="*/ 1110725 w 4409650"/>
                  <a:gd name="connsiteY75" fmla="*/ 1232060 h 2122696"/>
                  <a:gd name="connsiteX76" fmla="*/ 1109447 w 4409650"/>
                  <a:gd name="connsiteY76" fmla="*/ 1232060 h 2122696"/>
                  <a:gd name="connsiteX77" fmla="*/ 1106889 w 4409650"/>
                  <a:gd name="connsiteY77" fmla="*/ 1231420 h 2122696"/>
                  <a:gd name="connsiteX78" fmla="*/ 1008413 w 4409650"/>
                  <a:gd name="connsiteY78" fmla="*/ 1200091 h 2122696"/>
                  <a:gd name="connsiteX79" fmla="*/ 895870 w 4409650"/>
                  <a:gd name="connsiteY79" fmla="*/ 1228224 h 2122696"/>
                  <a:gd name="connsiteX80" fmla="*/ 891394 w 4409650"/>
                  <a:gd name="connsiteY80" fmla="*/ 1225666 h 2122696"/>
                  <a:gd name="connsiteX81" fmla="*/ 800592 w 4409650"/>
                  <a:gd name="connsiteY81" fmla="*/ 1166844 h 2122696"/>
                  <a:gd name="connsiteX82" fmla="*/ 629859 w 4409650"/>
                  <a:gd name="connsiteY82" fmla="*/ 1139991 h 2122696"/>
                  <a:gd name="connsiteX83" fmla="*/ 475111 w 4409650"/>
                  <a:gd name="connsiteY83" fmla="*/ 1161090 h 2122696"/>
                  <a:gd name="connsiteX84" fmla="*/ 487900 w 4409650"/>
                  <a:gd name="connsiteY84" fmla="*/ 1241650 h 2122696"/>
                  <a:gd name="connsiteX85" fmla="*/ 484064 w 4409650"/>
                  <a:gd name="connsiteY85" fmla="*/ 1245486 h 2122696"/>
                  <a:gd name="connsiteX86" fmla="*/ 459125 w 4409650"/>
                  <a:gd name="connsiteY86" fmla="*/ 1276176 h 2122696"/>
                  <a:gd name="connsiteX87" fmla="*/ 438024 w 4409650"/>
                  <a:gd name="connsiteY87" fmla="*/ 1304947 h 2122696"/>
                  <a:gd name="connsiteX88" fmla="*/ 438024 w 4409650"/>
                  <a:gd name="connsiteY88" fmla="*/ 1304947 h 2122696"/>
                  <a:gd name="connsiteX89" fmla="*/ 266011 w 4409650"/>
                  <a:gd name="connsiteY89" fmla="*/ 1260831 h 2122696"/>
                  <a:gd name="connsiteX90" fmla="*/ 181603 w 4409650"/>
                  <a:gd name="connsiteY90" fmla="*/ 1166844 h 2122696"/>
                  <a:gd name="connsiteX91" fmla="*/ 74176 w 4409650"/>
                  <a:gd name="connsiteY91" fmla="*/ 1207124 h 2122696"/>
                  <a:gd name="connsiteX92" fmla="*/ 0 w 4409650"/>
                  <a:gd name="connsiteY92" fmla="*/ 1242928 h 2122696"/>
                  <a:gd name="connsiteX93" fmla="*/ 53713 w 4409650"/>
                  <a:gd name="connsiteY93" fmla="*/ 1279373 h 2122696"/>
                  <a:gd name="connsiteX94" fmla="*/ 53713 w 4409650"/>
                  <a:gd name="connsiteY94" fmla="*/ 1281290 h 2122696"/>
                  <a:gd name="connsiteX95" fmla="*/ 54353 w 4409650"/>
                  <a:gd name="connsiteY95" fmla="*/ 1281930 h 2122696"/>
                  <a:gd name="connsiteX96" fmla="*/ 53713 w 4409650"/>
                  <a:gd name="connsiteY96" fmla="*/ 1288323 h 2122696"/>
                  <a:gd name="connsiteX97" fmla="*/ 46679 w 4409650"/>
                  <a:gd name="connsiteY97" fmla="*/ 1370802 h 2122696"/>
                  <a:gd name="connsiteX98" fmla="*/ 118298 w 4409650"/>
                  <a:gd name="connsiteY98" fmla="*/ 1426427 h 2122696"/>
                  <a:gd name="connsiteX99" fmla="*/ 118298 w 4409650"/>
                  <a:gd name="connsiteY99" fmla="*/ 1427706 h 2122696"/>
                  <a:gd name="connsiteX100" fmla="*/ 118938 w 4409650"/>
                  <a:gd name="connsiteY100" fmla="*/ 1428345 h 2122696"/>
                  <a:gd name="connsiteX101" fmla="*/ 118298 w 4409650"/>
                  <a:gd name="connsiteY101" fmla="*/ 1434738 h 2122696"/>
                  <a:gd name="connsiteX102" fmla="*/ 114461 w 4409650"/>
                  <a:gd name="connsiteY102" fmla="*/ 1540234 h 2122696"/>
                  <a:gd name="connsiteX103" fmla="*/ 200787 w 4409650"/>
                  <a:gd name="connsiteY103" fmla="*/ 1545349 h 2122696"/>
                  <a:gd name="connsiteX104" fmla="*/ 283915 w 4409650"/>
                  <a:gd name="connsiteY104" fmla="*/ 1511462 h 2122696"/>
                  <a:gd name="connsiteX105" fmla="*/ 289031 w 4409650"/>
                  <a:gd name="connsiteY105" fmla="*/ 1516578 h 2122696"/>
                  <a:gd name="connsiteX106" fmla="*/ 415003 w 4409650"/>
                  <a:gd name="connsiteY106" fmla="*/ 1638057 h 2122696"/>
                  <a:gd name="connsiteX107" fmla="*/ 521152 w 4409650"/>
                  <a:gd name="connsiteY107" fmla="*/ 1540873 h 2122696"/>
                  <a:gd name="connsiteX108" fmla="*/ 634335 w 4409650"/>
                  <a:gd name="connsiteY108" fmla="*/ 1540873 h 2122696"/>
                  <a:gd name="connsiteX109" fmla="*/ 683572 w 4409650"/>
                  <a:gd name="connsiteY109" fmla="*/ 1643172 h 2122696"/>
                  <a:gd name="connsiteX110" fmla="*/ 893951 w 4409650"/>
                  <a:gd name="connsiteY110" fmla="*/ 1734601 h 2122696"/>
                  <a:gd name="connsiteX111" fmla="*/ 1225827 w 4409650"/>
                  <a:gd name="connsiteY111" fmla="*/ 1541513 h 2122696"/>
                  <a:gd name="connsiteX112" fmla="*/ 1367145 w 4409650"/>
                  <a:gd name="connsiteY112" fmla="*/ 1579235 h 2122696"/>
                  <a:gd name="connsiteX113" fmla="*/ 1601184 w 4409650"/>
                  <a:gd name="connsiteY113" fmla="*/ 1559415 h 2122696"/>
                  <a:gd name="connsiteX114" fmla="*/ 1582000 w 4409650"/>
                  <a:gd name="connsiteY114" fmla="*/ 1695600 h 2122696"/>
                  <a:gd name="connsiteX115" fmla="*/ 1888297 w 4409650"/>
                  <a:gd name="connsiteY115" fmla="*/ 1875262 h 2122696"/>
                  <a:gd name="connsiteX116" fmla="*/ 2272607 w 4409650"/>
                  <a:gd name="connsiteY116" fmla="*/ 1948150 h 2122696"/>
                  <a:gd name="connsiteX117" fmla="*/ 2488741 w 4409650"/>
                  <a:gd name="connsiteY117" fmla="*/ 1929608 h 2122696"/>
                  <a:gd name="connsiteX118" fmla="*/ 2492579 w 4409650"/>
                  <a:gd name="connsiteY118" fmla="*/ 1933444 h 2122696"/>
                  <a:gd name="connsiteX119" fmla="*/ 2582740 w 4409650"/>
                  <a:gd name="connsiteY119" fmla="*/ 2014644 h 212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409650" h="2122696">
                    <a:moveTo>
                      <a:pt x="2679298" y="2025513"/>
                    </a:moveTo>
                    <a:lnTo>
                      <a:pt x="2970248" y="2024874"/>
                    </a:lnTo>
                    <a:lnTo>
                      <a:pt x="2970248" y="2024874"/>
                    </a:lnTo>
                    <a:lnTo>
                      <a:pt x="2970248" y="2024874"/>
                    </a:lnTo>
                    <a:lnTo>
                      <a:pt x="2970248" y="2024874"/>
                    </a:lnTo>
                    <a:lnTo>
                      <a:pt x="3052098" y="2122697"/>
                    </a:lnTo>
                    <a:lnTo>
                      <a:pt x="3200450" y="2064514"/>
                    </a:lnTo>
                    <a:lnTo>
                      <a:pt x="3336654" y="2064514"/>
                    </a:lnTo>
                    <a:lnTo>
                      <a:pt x="3483727" y="1997381"/>
                    </a:lnTo>
                    <a:lnTo>
                      <a:pt x="3575807" y="1985233"/>
                    </a:lnTo>
                    <a:lnTo>
                      <a:pt x="3641671" y="1991626"/>
                    </a:lnTo>
                    <a:lnTo>
                      <a:pt x="3918554" y="1836261"/>
                    </a:lnTo>
                    <a:lnTo>
                      <a:pt x="4102076" y="1776160"/>
                    </a:lnTo>
                    <a:lnTo>
                      <a:pt x="4194796" y="1659156"/>
                    </a:lnTo>
                    <a:lnTo>
                      <a:pt x="4127654" y="1542791"/>
                    </a:lnTo>
                    <a:lnTo>
                      <a:pt x="4127654" y="1542791"/>
                    </a:lnTo>
                    <a:lnTo>
                      <a:pt x="4141721" y="1418754"/>
                    </a:lnTo>
                    <a:lnTo>
                      <a:pt x="4195435" y="1274897"/>
                    </a:lnTo>
                    <a:lnTo>
                      <a:pt x="4079695" y="1139991"/>
                    </a:lnTo>
                    <a:lnTo>
                      <a:pt x="4113586" y="1071579"/>
                    </a:lnTo>
                    <a:lnTo>
                      <a:pt x="4114225" y="1071579"/>
                    </a:lnTo>
                    <a:lnTo>
                      <a:pt x="4120619" y="1071579"/>
                    </a:lnTo>
                    <a:lnTo>
                      <a:pt x="4121259" y="1071579"/>
                    </a:lnTo>
                    <a:lnTo>
                      <a:pt x="4125095" y="1071579"/>
                    </a:lnTo>
                    <a:lnTo>
                      <a:pt x="4388550" y="1075415"/>
                    </a:lnTo>
                    <a:lnTo>
                      <a:pt x="4409651" y="957771"/>
                    </a:lnTo>
                    <a:lnTo>
                      <a:pt x="4375761" y="721845"/>
                    </a:lnTo>
                    <a:lnTo>
                      <a:pt x="4375761" y="721845"/>
                    </a:lnTo>
                    <a:lnTo>
                      <a:pt x="4340591" y="473771"/>
                    </a:lnTo>
                    <a:lnTo>
                      <a:pt x="4354019" y="276846"/>
                    </a:lnTo>
                    <a:lnTo>
                      <a:pt x="4109749" y="219942"/>
                    </a:lnTo>
                    <a:lnTo>
                      <a:pt x="4002961" y="140021"/>
                    </a:lnTo>
                    <a:lnTo>
                      <a:pt x="3834145" y="176466"/>
                    </a:lnTo>
                    <a:lnTo>
                      <a:pt x="3651263" y="166875"/>
                    </a:lnTo>
                    <a:lnTo>
                      <a:pt x="3493957" y="56265"/>
                    </a:lnTo>
                    <a:lnTo>
                      <a:pt x="3258001" y="46674"/>
                    </a:lnTo>
                    <a:lnTo>
                      <a:pt x="3139702" y="0"/>
                    </a:lnTo>
                    <a:lnTo>
                      <a:pt x="3090465" y="113168"/>
                    </a:lnTo>
                    <a:lnTo>
                      <a:pt x="3029077" y="170072"/>
                    </a:lnTo>
                    <a:lnTo>
                      <a:pt x="3019485" y="272371"/>
                    </a:lnTo>
                    <a:lnTo>
                      <a:pt x="2839161" y="281961"/>
                    </a:lnTo>
                    <a:lnTo>
                      <a:pt x="2786726" y="341422"/>
                    </a:lnTo>
                    <a:lnTo>
                      <a:pt x="2775854" y="355488"/>
                    </a:lnTo>
                    <a:lnTo>
                      <a:pt x="2775854" y="355488"/>
                    </a:lnTo>
                    <a:lnTo>
                      <a:pt x="2768181" y="350373"/>
                    </a:lnTo>
                    <a:lnTo>
                      <a:pt x="2447177" y="166875"/>
                    </a:lnTo>
                    <a:lnTo>
                      <a:pt x="2368524" y="158563"/>
                    </a:lnTo>
                    <a:lnTo>
                      <a:pt x="2348702" y="264059"/>
                    </a:lnTo>
                    <a:lnTo>
                      <a:pt x="2357014" y="400244"/>
                    </a:lnTo>
                    <a:lnTo>
                      <a:pt x="2249588" y="400244"/>
                    </a:lnTo>
                    <a:lnTo>
                      <a:pt x="2177968" y="524920"/>
                    </a:lnTo>
                    <a:lnTo>
                      <a:pt x="2028337" y="597808"/>
                    </a:lnTo>
                    <a:lnTo>
                      <a:pt x="1862080" y="809438"/>
                    </a:lnTo>
                    <a:lnTo>
                      <a:pt x="1862080" y="881686"/>
                    </a:lnTo>
                    <a:lnTo>
                      <a:pt x="2018105" y="959050"/>
                    </a:lnTo>
                    <a:lnTo>
                      <a:pt x="2019385" y="965443"/>
                    </a:lnTo>
                    <a:lnTo>
                      <a:pt x="2038569" y="1092038"/>
                    </a:lnTo>
                    <a:lnTo>
                      <a:pt x="2032813" y="1095874"/>
                    </a:lnTo>
                    <a:lnTo>
                      <a:pt x="1961835" y="1146384"/>
                    </a:lnTo>
                    <a:lnTo>
                      <a:pt x="1960555" y="1145745"/>
                    </a:lnTo>
                    <a:lnTo>
                      <a:pt x="1959916" y="1146384"/>
                    </a:lnTo>
                    <a:lnTo>
                      <a:pt x="1952882" y="1142548"/>
                    </a:lnTo>
                    <a:lnTo>
                      <a:pt x="1815400" y="1062627"/>
                    </a:lnTo>
                    <a:lnTo>
                      <a:pt x="1675361" y="1102907"/>
                    </a:lnTo>
                    <a:lnTo>
                      <a:pt x="1674081" y="1102907"/>
                    </a:lnTo>
                    <a:lnTo>
                      <a:pt x="1673442" y="1102907"/>
                    </a:lnTo>
                    <a:lnTo>
                      <a:pt x="1670245" y="1102268"/>
                    </a:lnTo>
                    <a:lnTo>
                      <a:pt x="1525729" y="1061348"/>
                    </a:lnTo>
                    <a:lnTo>
                      <a:pt x="1480967" y="1067742"/>
                    </a:lnTo>
                    <a:lnTo>
                      <a:pt x="1429811" y="1074776"/>
                    </a:lnTo>
                    <a:lnTo>
                      <a:pt x="1225827" y="1207763"/>
                    </a:lnTo>
                    <a:lnTo>
                      <a:pt x="1223269" y="1208403"/>
                    </a:lnTo>
                    <a:lnTo>
                      <a:pt x="1223269" y="1208403"/>
                    </a:lnTo>
                    <a:lnTo>
                      <a:pt x="1200888" y="1212879"/>
                    </a:lnTo>
                    <a:lnTo>
                      <a:pt x="1111365" y="1232060"/>
                    </a:lnTo>
                    <a:lnTo>
                      <a:pt x="1110725" y="1232060"/>
                    </a:lnTo>
                    <a:lnTo>
                      <a:pt x="1109447" y="1232060"/>
                    </a:lnTo>
                    <a:lnTo>
                      <a:pt x="1106889" y="1231420"/>
                    </a:lnTo>
                    <a:lnTo>
                      <a:pt x="1008413" y="1200091"/>
                    </a:lnTo>
                    <a:lnTo>
                      <a:pt x="895870" y="1228224"/>
                    </a:lnTo>
                    <a:lnTo>
                      <a:pt x="891394" y="1225666"/>
                    </a:lnTo>
                    <a:lnTo>
                      <a:pt x="800592" y="1166844"/>
                    </a:lnTo>
                    <a:lnTo>
                      <a:pt x="629859" y="1139991"/>
                    </a:lnTo>
                    <a:lnTo>
                      <a:pt x="475111" y="1161090"/>
                    </a:lnTo>
                    <a:lnTo>
                      <a:pt x="487900" y="1241650"/>
                    </a:lnTo>
                    <a:lnTo>
                      <a:pt x="484064" y="1245486"/>
                    </a:lnTo>
                    <a:lnTo>
                      <a:pt x="459125" y="1276176"/>
                    </a:lnTo>
                    <a:lnTo>
                      <a:pt x="438024" y="1304947"/>
                    </a:lnTo>
                    <a:lnTo>
                      <a:pt x="438024" y="1304947"/>
                    </a:lnTo>
                    <a:lnTo>
                      <a:pt x="266011" y="1260831"/>
                    </a:lnTo>
                    <a:lnTo>
                      <a:pt x="181603" y="1166844"/>
                    </a:lnTo>
                    <a:lnTo>
                      <a:pt x="74176" y="1207124"/>
                    </a:lnTo>
                    <a:lnTo>
                      <a:pt x="0" y="1242928"/>
                    </a:lnTo>
                    <a:lnTo>
                      <a:pt x="53713" y="1279373"/>
                    </a:lnTo>
                    <a:lnTo>
                      <a:pt x="53713" y="1281290"/>
                    </a:lnTo>
                    <a:lnTo>
                      <a:pt x="54353" y="1281930"/>
                    </a:lnTo>
                    <a:lnTo>
                      <a:pt x="53713" y="1288323"/>
                    </a:lnTo>
                    <a:lnTo>
                      <a:pt x="46679" y="1370802"/>
                    </a:lnTo>
                    <a:lnTo>
                      <a:pt x="118298" y="1426427"/>
                    </a:lnTo>
                    <a:lnTo>
                      <a:pt x="118298" y="1427706"/>
                    </a:lnTo>
                    <a:lnTo>
                      <a:pt x="118938" y="1428345"/>
                    </a:lnTo>
                    <a:lnTo>
                      <a:pt x="118298" y="1434738"/>
                    </a:lnTo>
                    <a:lnTo>
                      <a:pt x="114461" y="1540234"/>
                    </a:lnTo>
                    <a:lnTo>
                      <a:pt x="200787" y="1545349"/>
                    </a:lnTo>
                    <a:lnTo>
                      <a:pt x="283915" y="1511462"/>
                    </a:lnTo>
                    <a:lnTo>
                      <a:pt x="289031" y="1516578"/>
                    </a:lnTo>
                    <a:lnTo>
                      <a:pt x="415003" y="1638057"/>
                    </a:lnTo>
                    <a:lnTo>
                      <a:pt x="521152" y="1540873"/>
                    </a:lnTo>
                    <a:lnTo>
                      <a:pt x="634335" y="1540873"/>
                    </a:lnTo>
                    <a:lnTo>
                      <a:pt x="683572" y="1643172"/>
                    </a:lnTo>
                    <a:lnTo>
                      <a:pt x="893951" y="1734601"/>
                    </a:lnTo>
                    <a:lnTo>
                      <a:pt x="1225827" y="1541513"/>
                    </a:lnTo>
                    <a:lnTo>
                      <a:pt x="1367145" y="1579235"/>
                    </a:lnTo>
                    <a:lnTo>
                      <a:pt x="1601184" y="1559415"/>
                    </a:lnTo>
                    <a:lnTo>
                      <a:pt x="1582000" y="1695600"/>
                    </a:lnTo>
                    <a:lnTo>
                      <a:pt x="1888297" y="1875262"/>
                    </a:lnTo>
                    <a:lnTo>
                      <a:pt x="2272607" y="1948150"/>
                    </a:lnTo>
                    <a:lnTo>
                      <a:pt x="2488741" y="1929608"/>
                    </a:lnTo>
                    <a:lnTo>
                      <a:pt x="2492579" y="1933444"/>
                    </a:lnTo>
                    <a:lnTo>
                      <a:pt x="2582740" y="201464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 53">
                <a:extLst>
                  <a:ext uri="{FF2B5EF4-FFF2-40B4-BE49-F238E27FC236}">
                    <a16:creationId xmlns:a16="http://schemas.microsoft.com/office/drawing/2014/main" id="{A4A56FCC-12B5-087F-E44C-A0216060FDB1}"/>
                  </a:ext>
                </a:extLst>
              </p:cNvPr>
              <p:cNvSpPr/>
              <p:nvPr/>
            </p:nvSpPr>
            <p:spPr>
              <a:xfrm>
                <a:off x="17017577" y="7023188"/>
                <a:ext cx="2570591" cy="3411019"/>
              </a:xfrm>
              <a:custGeom>
                <a:avLst/>
                <a:gdLst>
                  <a:gd name="connsiteX0" fmla="*/ 740484 w 2570591"/>
                  <a:gd name="connsiteY0" fmla="*/ 60740 h 3411019"/>
                  <a:gd name="connsiteX1" fmla="*/ 608118 w 2570591"/>
                  <a:gd name="connsiteY1" fmla="*/ 30690 h 3411019"/>
                  <a:gd name="connsiteX2" fmla="*/ 516036 w 2570591"/>
                  <a:gd name="connsiteY2" fmla="*/ 0 h 3411019"/>
                  <a:gd name="connsiteX3" fmla="*/ 369603 w 2570591"/>
                  <a:gd name="connsiteY3" fmla="*/ 123398 h 3411019"/>
                  <a:gd name="connsiteX4" fmla="*/ 366406 w 2570591"/>
                  <a:gd name="connsiteY4" fmla="*/ 128513 h 3411019"/>
                  <a:gd name="connsiteX5" fmla="*/ 328679 w 2570591"/>
                  <a:gd name="connsiteY5" fmla="*/ 188613 h 3411019"/>
                  <a:gd name="connsiteX6" fmla="*/ 321644 w 2570591"/>
                  <a:gd name="connsiteY6" fmla="*/ 187335 h 3411019"/>
                  <a:gd name="connsiteX7" fmla="*/ 217413 w 2570591"/>
                  <a:gd name="connsiteY7" fmla="*/ 172629 h 3411019"/>
                  <a:gd name="connsiteX8" fmla="*/ 76096 w 2570591"/>
                  <a:gd name="connsiteY8" fmla="*/ 245517 h 3411019"/>
                  <a:gd name="connsiteX9" fmla="*/ 0 w 2570591"/>
                  <a:gd name="connsiteY9" fmla="*/ 329914 h 3411019"/>
                  <a:gd name="connsiteX10" fmla="*/ 4476 w 2570591"/>
                  <a:gd name="connsiteY10" fmla="*/ 332471 h 3411019"/>
                  <a:gd name="connsiteX11" fmla="*/ 85047 w 2570591"/>
                  <a:gd name="connsiteY11" fmla="*/ 526199 h 3411019"/>
                  <a:gd name="connsiteX12" fmla="*/ 121496 w 2570591"/>
                  <a:gd name="connsiteY12" fmla="*/ 689877 h 3411019"/>
                  <a:gd name="connsiteX13" fmla="*/ 180965 w 2570591"/>
                  <a:gd name="connsiteY13" fmla="*/ 741026 h 3411019"/>
                  <a:gd name="connsiteX14" fmla="*/ 306936 w 2570591"/>
                  <a:gd name="connsiteY14" fmla="*/ 770437 h 3411019"/>
                  <a:gd name="connsiteX15" fmla="*/ 306936 w 2570591"/>
                  <a:gd name="connsiteY15" fmla="*/ 842046 h 3411019"/>
                  <a:gd name="connsiteX16" fmla="*/ 305018 w 2570591"/>
                  <a:gd name="connsiteY16" fmla="*/ 842046 h 3411019"/>
                  <a:gd name="connsiteX17" fmla="*/ 305018 w 2570591"/>
                  <a:gd name="connsiteY17" fmla="*/ 843324 h 3411019"/>
                  <a:gd name="connsiteX18" fmla="*/ 235318 w 2570591"/>
                  <a:gd name="connsiteY18" fmla="*/ 843324 h 3411019"/>
                  <a:gd name="connsiteX19" fmla="*/ 123414 w 2570591"/>
                  <a:gd name="connsiteY19" fmla="*/ 884883 h 3411019"/>
                  <a:gd name="connsiteX20" fmla="*/ 137482 w 2570591"/>
                  <a:gd name="connsiteY20" fmla="*/ 973755 h 3411019"/>
                  <a:gd name="connsiteX21" fmla="*/ 163700 w 2570591"/>
                  <a:gd name="connsiteY21" fmla="*/ 1007642 h 3411019"/>
                  <a:gd name="connsiteX22" fmla="*/ 211659 w 2570591"/>
                  <a:gd name="connsiteY22" fmla="*/ 972477 h 3411019"/>
                  <a:gd name="connsiteX23" fmla="*/ 212937 w 2570591"/>
                  <a:gd name="connsiteY23" fmla="*/ 972477 h 3411019"/>
                  <a:gd name="connsiteX24" fmla="*/ 214856 w 2570591"/>
                  <a:gd name="connsiteY24" fmla="*/ 971198 h 3411019"/>
                  <a:gd name="connsiteX25" fmla="*/ 308855 w 2570591"/>
                  <a:gd name="connsiteY25" fmla="*/ 976952 h 3411019"/>
                  <a:gd name="connsiteX26" fmla="*/ 307576 w 2570591"/>
                  <a:gd name="connsiteY26" fmla="*/ 989100 h 3411019"/>
                  <a:gd name="connsiteX27" fmla="*/ 287114 w 2570591"/>
                  <a:gd name="connsiteY27" fmla="*/ 1160450 h 3411019"/>
                  <a:gd name="connsiteX28" fmla="*/ 160503 w 2570591"/>
                  <a:gd name="connsiteY28" fmla="*/ 1350982 h 3411019"/>
                  <a:gd name="connsiteX29" fmla="*/ 164338 w 2570591"/>
                  <a:gd name="connsiteY29" fmla="*/ 1429624 h 3411019"/>
                  <a:gd name="connsiteX30" fmla="*/ 342106 w 2570591"/>
                  <a:gd name="connsiteY30" fmla="*/ 1571563 h 3411019"/>
                  <a:gd name="connsiteX31" fmla="*/ 439942 w 2570591"/>
                  <a:gd name="connsiteY31" fmla="*/ 1576678 h 3411019"/>
                  <a:gd name="connsiteX32" fmla="*/ 523071 w 2570591"/>
                  <a:gd name="connsiteY32" fmla="*/ 1664911 h 3411019"/>
                  <a:gd name="connsiteX33" fmla="*/ 519234 w 2570591"/>
                  <a:gd name="connsiteY33" fmla="*/ 1672583 h 3411019"/>
                  <a:gd name="connsiteX34" fmla="*/ 467439 w 2570591"/>
                  <a:gd name="connsiteY34" fmla="*/ 1755701 h 3411019"/>
                  <a:gd name="connsiteX35" fmla="*/ 465520 w 2570591"/>
                  <a:gd name="connsiteY35" fmla="*/ 1754422 h 3411019"/>
                  <a:gd name="connsiteX36" fmla="*/ 464242 w 2570591"/>
                  <a:gd name="connsiteY36" fmla="*/ 1756979 h 3411019"/>
                  <a:gd name="connsiteX37" fmla="*/ 350419 w 2570591"/>
                  <a:gd name="connsiteY37" fmla="*/ 1695599 h 3411019"/>
                  <a:gd name="connsiteX38" fmla="*/ 304379 w 2570591"/>
                  <a:gd name="connsiteY38" fmla="*/ 1727568 h 3411019"/>
                  <a:gd name="connsiteX39" fmla="*/ 304379 w 2570591"/>
                  <a:gd name="connsiteY39" fmla="*/ 1855441 h 3411019"/>
                  <a:gd name="connsiteX40" fmla="*/ 452091 w 2570591"/>
                  <a:gd name="connsiteY40" fmla="*/ 2026791 h 3411019"/>
                  <a:gd name="connsiteX41" fmla="*/ 406691 w 2570591"/>
                  <a:gd name="connsiteY41" fmla="*/ 2071547 h 3411019"/>
                  <a:gd name="connsiteX42" fmla="*/ 536500 w 2570591"/>
                  <a:gd name="connsiteY42" fmla="*/ 2197502 h 3411019"/>
                  <a:gd name="connsiteX43" fmla="*/ 536500 w 2570591"/>
                  <a:gd name="connsiteY43" fmla="*/ 2299162 h 3411019"/>
                  <a:gd name="connsiteX44" fmla="*/ 590213 w 2570591"/>
                  <a:gd name="connsiteY44" fmla="*/ 2361180 h 3411019"/>
                  <a:gd name="connsiteX45" fmla="*/ 732811 w 2570591"/>
                  <a:gd name="connsiteY45" fmla="*/ 2361180 h 3411019"/>
                  <a:gd name="connsiteX46" fmla="*/ 735368 w 2570591"/>
                  <a:gd name="connsiteY46" fmla="*/ 2364377 h 3411019"/>
                  <a:gd name="connsiteX47" fmla="*/ 835123 w 2570591"/>
                  <a:gd name="connsiteY47" fmla="*/ 2458364 h 3411019"/>
                  <a:gd name="connsiteX48" fmla="*/ 1002019 w 2570591"/>
                  <a:gd name="connsiteY48" fmla="*/ 2487135 h 3411019"/>
                  <a:gd name="connsiteX49" fmla="*/ 1002659 w 2570591"/>
                  <a:gd name="connsiteY49" fmla="*/ 2496087 h 3411019"/>
                  <a:gd name="connsiteX50" fmla="*/ 1012251 w 2570591"/>
                  <a:gd name="connsiteY50" fmla="*/ 2645059 h 3411019"/>
                  <a:gd name="connsiteX51" fmla="*/ 913776 w 2570591"/>
                  <a:gd name="connsiteY51" fmla="*/ 2729456 h 3411019"/>
                  <a:gd name="connsiteX52" fmla="*/ 899707 w 2570591"/>
                  <a:gd name="connsiteY52" fmla="*/ 2778047 h 3411019"/>
                  <a:gd name="connsiteX53" fmla="*/ 945748 w 2570591"/>
                  <a:gd name="connsiteY53" fmla="*/ 2811934 h 3411019"/>
                  <a:gd name="connsiteX54" fmla="*/ 1028877 w 2570591"/>
                  <a:gd name="connsiteY54" fmla="*/ 2951316 h 3411019"/>
                  <a:gd name="connsiteX55" fmla="*/ 1085787 w 2570591"/>
                  <a:gd name="connsiteY55" fmla="*/ 2965382 h 3411019"/>
                  <a:gd name="connsiteX56" fmla="*/ 1220712 w 2570591"/>
                  <a:gd name="connsiteY56" fmla="*/ 3052975 h 3411019"/>
                  <a:gd name="connsiteX57" fmla="*/ 1222629 w 2570591"/>
                  <a:gd name="connsiteY57" fmla="*/ 3056171 h 3411019"/>
                  <a:gd name="connsiteX58" fmla="*/ 1262915 w 2570591"/>
                  <a:gd name="connsiteY58" fmla="*/ 3155913 h 3411019"/>
                  <a:gd name="connsiteX59" fmla="*/ 1260358 w 2570591"/>
                  <a:gd name="connsiteY59" fmla="*/ 3349642 h 3411019"/>
                  <a:gd name="connsiteX60" fmla="*/ 1289772 w 2570591"/>
                  <a:gd name="connsiteY60" fmla="*/ 3407823 h 3411019"/>
                  <a:gd name="connsiteX61" fmla="*/ 1289772 w 2570591"/>
                  <a:gd name="connsiteY61" fmla="*/ 3409741 h 3411019"/>
                  <a:gd name="connsiteX62" fmla="*/ 1290412 w 2570591"/>
                  <a:gd name="connsiteY62" fmla="*/ 3411020 h 3411019"/>
                  <a:gd name="connsiteX63" fmla="*/ 1325581 w 2570591"/>
                  <a:gd name="connsiteY63" fmla="*/ 3373936 h 3411019"/>
                  <a:gd name="connsiteX64" fmla="*/ 1318547 w 2570591"/>
                  <a:gd name="connsiteY64" fmla="*/ 3269721 h 3411019"/>
                  <a:gd name="connsiteX65" fmla="*/ 1474574 w 2570591"/>
                  <a:gd name="connsiteY65" fmla="*/ 3182126 h 3411019"/>
                  <a:gd name="connsiteX66" fmla="*/ 1608858 w 2570591"/>
                  <a:gd name="connsiteY66" fmla="*/ 3145044 h 3411019"/>
                  <a:gd name="connsiteX67" fmla="*/ 1717565 w 2570591"/>
                  <a:gd name="connsiteY67" fmla="*/ 3065762 h 3411019"/>
                  <a:gd name="connsiteX68" fmla="*/ 1969508 w 2570591"/>
                  <a:gd name="connsiteY68" fmla="*/ 3005662 h 3411019"/>
                  <a:gd name="connsiteX69" fmla="*/ 1969508 w 2570591"/>
                  <a:gd name="connsiteY69" fmla="*/ 3005662 h 3411019"/>
                  <a:gd name="connsiteX70" fmla="*/ 1970148 w 2570591"/>
                  <a:gd name="connsiteY70" fmla="*/ 3005662 h 3411019"/>
                  <a:gd name="connsiteX71" fmla="*/ 1972067 w 2570591"/>
                  <a:gd name="connsiteY71" fmla="*/ 3006301 h 3411019"/>
                  <a:gd name="connsiteX72" fmla="*/ 2089085 w 2570591"/>
                  <a:gd name="connsiteY72" fmla="*/ 3024203 h 3411019"/>
                  <a:gd name="connsiteX73" fmla="*/ 2266852 w 2570591"/>
                  <a:gd name="connsiteY73" fmla="*/ 2983284 h 3411019"/>
                  <a:gd name="connsiteX74" fmla="*/ 2267493 w 2570591"/>
                  <a:gd name="connsiteY74" fmla="*/ 2983284 h 3411019"/>
                  <a:gd name="connsiteX75" fmla="*/ 2329519 w 2570591"/>
                  <a:gd name="connsiteY75" fmla="*/ 2983284 h 3411019"/>
                  <a:gd name="connsiteX76" fmla="*/ 2328879 w 2570591"/>
                  <a:gd name="connsiteY76" fmla="*/ 2982644 h 3411019"/>
                  <a:gd name="connsiteX77" fmla="*/ 2363410 w 2570591"/>
                  <a:gd name="connsiteY77" fmla="*/ 2982644 h 3411019"/>
                  <a:gd name="connsiteX78" fmla="*/ 2399858 w 2570591"/>
                  <a:gd name="connsiteY78" fmla="*/ 2880986 h 3411019"/>
                  <a:gd name="connsiteX79" fmla="*/ 2318008 w 2570591"/>
                  <a:gd name="connsiteY79" fmla="*/ 2751834 h 3411019"/>
                  <a:gd name="connsiteX80" fmla="*/ 2303301 w 2570591"/>
                  <a:gd name="connsiteY80" fmla="*/ 2639945 h 3411019"/>
                  <a:gd name="connsiteX81" fmla="*/ 2303301 w 2570591"/>
                  <a:gd name="connsiteY81" fmla="*/ 2639945 h 3411019"/>
                  <a:gd name="connsiteX82" fmla="*/ 2303301 w 2570591"/>
                  <a:gd name="connsiteY82" fmla="*/ 2638665 h 3411019"/>
                  <a:gd name="connsiteX83" fmla="*/ 2307138 w 2570591"/>
                  <a:gd name="connsiteY83" fmla="*/ 2634830 h 3411019"/>
                  <a:gd name="connsiteX84" fmla="*/ 2531586 w 2570591"/>
                  <a:gd name="connsiteY84" fmla="*/ 2428954 h 3411019"/>
                  <a:gd name="connsiteX85" fmla="*/ 2570591 w 2570591"/>
                  <a:gd name="connsiteY85" fmla="*/ 2308113 h 3411019"/>
                  <a:gd name="connsiteX86" fmla="*/ 2485544 w 2570591"/>
                  <a:gd name="connsiteY86" fmla="*/ 2148271 h 3411019"/>
                  <a:gd name="connsiteX87" fmla="*/ 2300104 w 2570591"/>
                  <a:gd name="connsiteY87" fmla="*/ 1957740 h 3411019"/>
                  <a:gd name="connsiteX88" fmla="*/ 2299465 w 2570591"/>
                  <a:gd name="connsiteY88" fmla="*/ 1955183 h 3411019"/>
                  <a:gd name="connsiteX89" fmla="*/ 2232961 w 2570591"/>
                  <a:gd name="connsiteY89" fmla="*/ 1690486 h 3411019"/>
                  <a:gd name="connsiteX90" fmla="*/ 2232961 w 2570591"/>
                  <a:gd name="connsiteY90" fmla="*/ 1690486 h 3411019"/>
                  <a:gd name="connsiteX91" fmla="*/ 2232961 w 2570591"/>
                  <a:gd name="connsiteY91" fmla="*/ 1689206 h 3411019"/>
                  <a:gd name="connsiteX92" fmla="*/ 2236799 w 2570591"/>
                  <a:gd name="connsiteY92" fmla="*/ 1684730 h 3411019"/>
                  <a:gd name="connsiteX93" fmla="*/ 2333995 w 2570591"/>
                  <a:gd name="connsiteY93" fmla="*/ 1588187 h 3411019"/>
                  <a:gd name="connsiteX94" fmla="*/ 2262377 w 2570591"/>
                  <a:gd name="connsiteY94" fmla="*/ 1336916 h 3411019"/>
                  <a:gd name="connsiteX95" fmla="*/ 2242553 w 2570591"/>
                  <a:gd name="connsiteY95" fmla="*/ 1233977 h 3411019"/>
                  <a:gd name="connsiteX96" fmla="*/ 2246390 w 2570591"/>
                  <a:gd name="connsiteY96" fmla="*/ 1229502 h 3411019"/>
                  <a:gd name="connsiteX97" fmla="*/ 2339111 w 2570591"/>
                  <a:gd name="connsiteY97" fmla="*/ 1124006 h 3411019"/>
                  <a:gd name="connsiteX98" fmla="*/ 2145357 w 2570591"/>
                  <a:gd name="connsiteY98" fmla="*/ 1083726 h 3411019"/>
                  <a:gd name="connsiteX99" fmla="*/ 2037290 w 2570591"/>
                  <a:gd name="connsiteY99" fmla="*/ 1228862 h 3411019"/>
                  <a:gd name="connsiteX100" fmla="*/ 2037290 w 2570591"/>
                  <a:gd name="connsiteY100" fmla="*/ 1228862 h 3411019"/>
                  <a:gd name="connsiteX101" fmla="*/ 2035372 w 2570591"/>
                  <a:gd name="connsiteY101" fmla="*/ 1230780 h 3411019"/>
                  <a:gd name="connsiteX102" fmla="*/ 1929862 w 2570591"/>
                  <a:gd name="connsiteY102" fmla="*/ 1134875 h 3411019"/>
                  <a:gd name="connsiteX103" fmla="*/ 1793020 w 2570591"/>
                  <a:gd name="connsiteY103" fmla="*/ 1191780 h 3411019"/>
                  <a:gd name="connsiteX104" fmla="*/ 1787905 w 2570591"/>
                  <a:gd name="connsiteY104" fmla="*/ 1182828 h 3411019"/>
                  <a:gd name="connsiteX105" fmla="*/ 1729714 w 2570591"/>
                  <a:gd name="connsiteY105" fmla="*/ 1080529 h 3411019"/>
                  <a:gd name="connsiteX106" fmla="*/ 1518057 w 2570591"/>
                  <a:gd name="connsiteY106" fmla="*/ 1010199 h 3411019"/>
                  <a:gd name="connsiteX107" fmla="*/ 1488641 w 2570591"/>
                  <a:gd name="connsiteY107" fmla="*/ 933475 h 3411019"/>
                  <a:gd name="connsiteX108" fmla="*/ 1560900 w 2570591"/>
                  <a:gd name="connsiteY108" fmla="*/ 777470 h 3411019"/>
                  <a:gd name="connsiteX109" fmla="*/ 1399758 w 2570591"/>
                  <a:gd name="connsiteY109" fmla="*/ 655991 h 3411019"/>
                  <a:gd name="connsiteX110" fmla="*/ 1230942 w 2570591"/>
                  <a:gd name="connsiteY110" fmla="*/ 566479 h 3411019"/>
                  <a:gd name="connsiteX111" fmla="*/ 1229024 w 2570591"/>
                  <a:gd name="connsiteY111" fmla="*/ 562642 h 3411019"/>
                  <a:gd name="connsiteX112" fmla="*/ 1188100 w 2570591"/>
                  <a:gd name="connsiteY112" fmla="*/ 451393 h 3411019"/>
                  <a:gd name="connsiteX113" fmla="*/ 981557 w 2570591"/>
                  <a:gd name="connsiteY113" fmla="*/ 207155 h 3411019"/>
                  <a:gd name="connsiteX114" fmla="*/ 943830 w 2570591"/>
                  <a:gd name="connsiteY114" fmla="*/ 130431 h 341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570591" h="3411019">
                    <a:moveTo>
                      <a:pt x="740484" y="60740"/>
                    </a:moveTo>
                    <a:lnTo>
                      <a:pt x="608118" y="30690"/>
                    </a:lnTo>
                    <a:lnTo>
                      <a:pt x="516036" y="0"/>
                    </a:lnTo>
                    <a:lnTo>
                      <a:pt x="369603" y="123398"/>
                    </a:lnTo>
                    <a:lnTo>
                      <a:pt x="366406" y="128513"/>
                    </a:lnTo>
                    <a:lnTo>
                      <a:pt x="328679" y="188613"/>
                    </a:lnTo>
                    <a:lnTo>
                      <a:pt x="321644" y="187335"/>
                    </a:lnTo>
                    <a:lnTo>
                      <a:pt x="217413" y="172629"/>
                    </a:lnTo>
                    <a:lnTo>
                      <a:pt x="76096" y="245517"/>
                    </a:lnTo>
                    <a:lnTo>
                      <a:pt x="0" y="329914"/>
                    </a:lnTo>
                    <a:lnTo>
                      <a:pt x="4476" y="332471"/>
                    </a:lnTo>
                    <a:lnTo>
                      <a:pt x="85047" y="526199"/>
                    </a:lnTo>
                    <a:lnTo>
                      <a:pt x="121496" y="689877"/>
                    </a:lnTo>
                    <a:lnTo>
                      <a:pt x="180965" y="741026"/>
                    </a:lnTo>
                    <a:lnTo>
                      <a:pt x="306936" y="770437"/>
                    </a:lnTo>
                    <a:lnTo>
                      <a:pt x="306936" y="842046"/>
                    </a:lnTo>
                    <a:lnTo>
                      <a:pt x="305018" y="842046"/>
                    </a:lnTo>
                    <a:lnTo>
                      <a:pt x="305018" y="843324"/>
                    </a:lnTo>
                    <a:lnTo>
                      <a:pt x="235318" y="843324"/>
                    </a:lnTo>
                    <a:lnTo>
                      <a:pt x="123414" y="884883"/>
                    </a:lnTo>
                    <a:lnTo>
                      <a:pt x="137482" y="973755"/>
                    </a:lnTo>
                    <a:lnTo>
                      <a:pt x="163700" y="1007642"/>
                    </a:lnTo>
                    <a:lnTo>
                      <a:pt x="211659" y="972477"/>
                    </a:lnTo>
                    <a:lnTo>
                      <a:pt x="212937" y="972477"/>
                    </a:lnTo>
                    <a:lnTo>
                      <a:pt x="214856" y="971198"/>
                    </a:lnTo>
                    <a:lnTo>
                      <a:pt x="308855" y="976952"/>
                    </a:lnTo>
                    <a:lnTo>
                      <a:pt x="307576" y="989100"/>
                    </a:lnTo>
                    <a:lnTo>
                      <a:pt x="287114" y="1160450"/>
                    </a:lnTo>
                    <a:lnTo>
                      <a:pt x="160503" y="1350982"/>
                    </a:lnTo>
                    <a:lnTo>
                      <a:pt x="164338" y="1429624"/>
                    </a:lnTo>
                    <a:lnTo>
                      <a:pt x="342106" y="1571563"/>
                    </a:lnTo>
                    <a:lnTo>
                      <a:pt x="439942" y="1576678"/>
                    </a:lnTo>
                    <a:lnTo>
                      <a:pt x="523071" y="1664911"/>
                    </a:lnTo>
                    <a:lnTo>
                      <a:pt x="519234" y="1672583"/>
                    </a:lnTo>
                    <a:lnTo>
                      <a:pt x="467439" y="1755701"/>
                    </a:lnTo>
                    <a:lnTo>
                      <a:pt x="465520" y="1754422"/>
                    </a:lnTo>
                    <a:lnTo>
                      <a:pt x="464242" y="1756979"/>
                    </a:lnTo>
                    <a:lnTo>
                      <a:pt x="350419" y="1695599"/>
                    </a:lnTo>
                    <a:lnTo>
                      <a:pt x="304379" y="1727568"/>
                    </a:lnTo>
                    <a:lnTo>
                      <a:pt x="304379" y="1855441"/>
                    </a:lnTo>
                    <a:lnTo>
                      <a:pt x="452091" y="2026791"/>
                    </a:lnTo>
                    <a:lnTo>
                      <a:pt x="406691" y="2071547"/>
                    </a:lnTo>
                    <a:lnTo>
                      <a:pt x="536500" y="2197502"/>
                    </a:lnTo>
                    <a:lnTo>
                      <a:pt x="536500" y="2299162"/>
                    </a:lnTo>
                    <a:lnTo>
                      <a:pt x="590213" y="2361180"/>
                    </a:lnTo>
                    <a:lnTo>
                      <a:pt x="732811" y="2361180"/>
                    </a:lnTo>
                    <a:lnTo>
                      <a:pt x="735368" y="2364377"/>
                    </a:lnTo>
                    <a:lnTo>
                      <a:pt x="835123" y="2458364"/>
                    </a:lnTo>
                    <a:lnTo>
                      <a:pt x="1002019" y="2487135"/>
                    </a:lnTo>
                    <a:lnTo>
                      <a:pt x="1002659" y="2496087"/>
                    </a:lnTo>
                    <a:lnTo>
                      <a:pt x="1012251" y="2645059"/>
                    </a:lnTo>
                    <a:lnTo>
                      <a:pt x="913776" y="2729456"/>
                    </a:lnTo>
                    <a:lnTo>
                      <a:pt x="899707" y="2778047"/>
                    </a:lnTo>
                    <a:lnTo>
                      <a:pt x="945748" y="2811934"/>
                    </a:lnTo>
                    <a:lnTo>
                      <a:pt x="1028877" y="2951316"/>
                    </a:lnTo>
                    <a:lnTo>
                      <a:pt x="1085787" y="2965382"/>
                    </a:lnTo>
                    <a:lnTo>
                      <a:pt x="1220712" y="3052975"/>
                    </a:lnTo>
                    <a:lnTo>
                      <a:pt x="1222629" y="3056171"/>
                    </a:lnTo>
                    <a:lnTo>
                      <a:pt x="1262915" y="3155913"/>
                    </a:lnTo>
                    <a:lnTo>
                      <a:pt x="1260358" y="3349642"/>
                    </a:lnTo>
                    <a:lnTo>
                      <a:pt x="1289772" y="3407823"/>
                    </a:lnTo>
                    <a:lnTo>
                      <a:pt x="1289772" y="3409741"/>
                    </a:lnTo>
                    <a:lnTo>
                      <a:pt x="1290412" y="3411020"/>
                    </a:lnTo>
                    <a:lnTo>
                      <a:pt x="1325581" y="3373936"/>
                    </a:lnTo>
                    <a:lnTo>
                      <a:pt x="1318547" y="3269721"/>
                    </a:lnTo>
                    <a:lnTo>
                      <a:pt x="1474574" y="3182126"/>
                    </a:lnTo>
                    <a:lnTo>
                      <a:pt x="1608858" y="3145044"/>
                    </a:lnTo>
                    <a:lnTo>
                      <a:pt x="1717565" y="3065762"/>
                    </a:lnTo>
                    <a:lnTo>
                      <a:pt x="1969508" y="3005662"/>
                    </a:lnTo>
                    <a:lnTo>
                      <a:pt x="1969508" y="3005662"/>
                    </a:lnTo>
                    <a:lnTo>
                      <a:pt x="1970148" y="3005662"/>
                    </a:lnTo>
                    <a:lnTo>
                      <a:pt x="1972067" y="3006301"/>
                    </a:lnTo>
                    <a:lnTo>
                      <a:pt x="2089085" y="3024203"/>
                    </a:lnTo>
                    <a:lnTo>
                      <a:pt x="2266852" y="2983284"/>
                    </a:lnTo>
                    <a:lnTo>
                      <a:pt x="2267493" y="2983284"/>
                    </a:lnTo>
                    <a:lnTo>
                      <a:pt x="2329519" y="2983284"/>
                    </a:lnTo>
                    <a:lnTo>
                      <a:pt x="2328879" y="2982644"/>
                    </a:lnTo>
                    <a:lnTo>
                      <a:pt x="2363410" y="2982644"/>
                    </a:lnTo>
                    <a:lnTo>
                      <a:pt x="2399858" y="2880986"/>
                    </a:lnTo>
                    <a:lnTo>
                      <a:pt x="2318008" y="2751834"/>
                    </a:lnTo>
                    <a:lnTo>
                      <a:pt x="2303301" y="2639945"/>
                    </a:lnTo>
                    <a:lnTo>
                      <a:pt x="2303301" y="2639945"/>
                    </a:lnTo>
                    <a:lnTo>
                      <a:pt x="2303301" y="2638665"/>
                    </a:lnTo>
                    <a:lnTo>
                      <a:pt x="2307138" y="2634830"/>
                    </a:lnTo>
                    <a:lnTo>
                      <a:pt x="2531586" y="2428954"/>
                    </a:lnTo>
                    <a:lnTo>
                      <a:pt x="2570591" y="2308113"/>
                    </a:lnTo>
                    <a:lnTo>
                      <a:pt x="2485544" y="2148271"/>
                    </a:lnTo>
                    <a:lnTo>
                      <a:pt x="2300104" y="1957740"/>
                    </a:lnTo>
                    <a:lnTo>
                      <a:pt x="2299465" y="1955183"/>
                    </a:lnTo>
                    <a:lnTo>
                      <a:pt x="2232961" y="1690486"/>
                    </a:lnTo>
                    <a:lnTo>
                      <a:pt x="2232961" y="1690486"/>
                    </a:lnTo>
                    <a:lnTo>
                      <a:pt x="2232961" y="1689206"/>
                    </a:lnTo>
                    <a:lnTo>
                      <a:pt x="2236799" y="1684730"/>
                    </a:lnTo>
                    <a:lnTo>
                      <a:pt x="2333995" y="1588187"/>
                    </a:lnTo>
                    <a:lnTo>
                      <a:pt x="2262377" y="1336916"/>
                    </a:lnTo>
                    <a:lnTo>
                      <a:pt x="2242553" y="1233977"/>
                    </a:lnTo>
                    <a:lnTo>
                      <a:pt x="2246390" y="1229502"/>
                    </a:lnTo>
                    <a:lnTo>
                      <a:pt x="2339111" y="1124006"/>
                    </a:lnTo>
                    <a:lnTo>
                      <a:pt x="2145357" y="1083726"/>
                    </a:lnTo>
                    <a:lnTo>
                      <a:pt x="2037290" y="1228862"/>
                    </a:lnTo>
                    <a:lnTo>
                      <a:pt x="2037290" y="1228862"/>
                    </a:lnTo>
                    <a:lnTo>
                      <a:pt x="2035372" y="1230780"/>
                    </a:lnTo>
                    <a:lnTo>
                      <a:pt x="1929862" y="1134875"/>
                    </a:lnTo>
                    <a:lnTo>
                      <a:pt x="1793020" y="1191780"/>
                    </a:lnTo>
                    <a:lnTo>
                      <a:pt x="1787905" y="1182828"/>
                    </a:lnTo>
                    <a:lnTo>
                      <a:pt x="1729714" y="1080529"/>
                    </a:lnTo>
                    <a:lnTo>
                      <a:pt x="1518057" y="1010199"/>
                    </a:lnTo>
                    <a:lnTo>
                      <a:pt x="1488641" y="933475"/>
                    </a:lnTo>
                    <a:lnTo>
                      <a:pt x="1560900" y="777470"/>
                    </a:lnTo>
                    <a:lnTo>
                      <a:pt x="1399758" y="655991"/>
                    </a:lnTo>
                    <a:lnTo>
                      <a:pt x="1230942" y="566479"/>
                    </a:lnTo>
                    <a:lnTo>
                      <a:pt x="1229024" y="562642"/>
                    </a:lnTo>
                    <a:lnTo>
                      <a:pt x="1188100" y="451393"/>
                    </a:lnTo>
                    <a:lnTo>
                      <a:pt x="981557" y="207155"/>
                    </a:lnTo>
                    <a:lnTo>
                      <a:pt x="943830" y="13043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 54">
                <a:extLst>
                  <a:ext uri="{FF2B5EF4-FFF2-40B4-BE49-F238E27FC236}">
                    <a16:creationId xmlns:a16="http://schemas.microsoft.com/office/drawing/2014/main" id="{73BA80B2-20A2-93AE-FD93-3E2C79FB2539}"/>
                  </a:ext>
                </a:extLst>
              </p:cNvPr>
              <p:cNvSpPr/>
              <p:nvPr/>
            </p:nvSpPr>
            <p:spPr>
              <a:xfrm>
                <a:off x="12693612" y="3033542"/>
                <a:ext cx="4685894" cy="2007610"/>
              </a:xfrm>
              <a:custGeom>
                <a:avLst/>
                <a:gdLst>
                  <a:gd name="connsiteX0" fmla="*/ 0 w 4685894"/>
                  <a:gd name="connsiteY0" fmla="*/ 571594 h 2007610"/>
                  <a:gd name="connsiteX1" fmla="*/ 6395 w 4685894"/>
                  <a:gd name="connsiteY1" fmla="*/ 654711 h 2007610"/>
                  <a:gd name="connsiteX2" fmla="*/ 173930 w 4685894"/>
                  <a:gd name="connsiteY2" fmla="*/ 757010 h 2007610"/>
                  <a:gd name="connsiteX3" fmla="*/ 310134 w 4685894"/>
                  <a:gd name="connsiteY3" fmla="*/ 968640 h 2007610"/>
                  <a:gd name="connsiteX4" fmla="*/ 309494 w 4685894"/>
                  <a:gd name="connsiteY4" fmla="*/ 972477 h 2007610"/>
                  <a:gd name="connsiteX5" fmla="*/ 300542 w 4685894"/>
                  <a:gd name="connsiteY5" fmla="*/ 1125285 h 2007610"/>
                  <a:gd name="connsiteX6" fmla="*/ 333154 w 4685894"/>
                  <a:gd name="connsiteY6" fmla="*/ 1214157 h 2007610"/>
                  <a:gd name="connsiteX7" fmla="*/ 454010 w 4685894"/>
                  <a:gd name="connsiteY7" fmla="*/ 1281290 h 2007610"/>
                  <a:gd name="connsiteX8" fmla="*/ 674620 w 4685894"/>
                  <a:gd name="connsiteY8" fmla="*/ 1432821 h 2007610"/>
                  <a:gd name="connsiteX9" fmla="*/ 801232 w 4685894"/>
                  <a:gd name="connsiteY9" fmla="*/ 1517856 h 2007610"/>
                  <a:gd name="connsiteX10" fmla="*/ 1059569 w 4685894"/>
                  <a:gd name="connsiteY10" fmla="*/ 1817719 h 2007610"/>
                  <a:gd name="connsiteX11" fmla="*/ 1059569 w 4685894"/>
                  <a:gd name="connsiteY11" fmla="*/ 1817719 h 2007610"/>
                  <a:gd name="connsiteX12" fmla="*/ 1144617 w 4685894"/>
                  <a:gd name="connsiteY12" fmla="*/ 1827949 h 2007610"/>
                  <a:gd name="connsiteX13" fmla="*/ 1459226 w 4685894"/>
                  <a:gd name="connsiteY13" fmla="*/ 2007610 h 2007610"/>
                  <a:gd name="connsiteX14" fmla="*/ 1516138 w 4685894"/>
                  <a:gd name="connsiteY14" fmla="*/ 1941756 h 2007610"/>
                  <a:gd name="connsiteX15" fmla="*/ 1521252 w 4685894"/>
                  <a:gd name="connsiteY15" fmla="*/ 1941117 h 2007610"/>
                  <a:gd name="connsiteX16" fmla="*/ 1686231 w 4685894"/>
                  <a:gd name="connsiteY16" fmla="*/ 1932805 h 2007610"/>
                  <a:gd name="connsiteX17" fmla="*/ 1695184 w 4685894"/>
                  <a:gd name="connsiteY17" fmla="*/ 1841375 h 2007610"/>
                  <a:gd name="connsiteX18" fmla="*/ 1697741 w 4685894"/>
                  <a:gd name="connsiteY18" fmla="*/ 1838178 h 2007610"/>
                  <a:gd name="connsiteX19" fmla="*/ 1761046 w 4685894"/>
                  <a:gd name="connsiteY19" fmla="*/ 1779996 h 2007610"/>
                  <a:gd name="connsiteX20" fmla="*/ 1815400 w 4685894"/>
                  <a:gd name="connsiteY20" fmla="*/ 1651484 h 2007610"/>
                  <a:gd name="connsiteX21" fmla="*/ 1952882 w 4685894"/>
                  <a:gd name="connsiteY21" fmla="*/ 1705830 h 2007610"/>
                  <a:gd name="connsiteX22" fmla="*/ 2190118 w 4685894"/>
                  <a:gd name="connsiteY22" fmla="*/ 1715420 h 2007610"/>
                  <a:gd name="connsiteX23" fmla="*/ 2347424 w 4685894"/>
                  <a:gd name="connsiteY23" fmla="*/ 1826031 h 2007610"/>
                  <a:gd name="connsiteX24" fmla="*/ 2522633 w 4685894"/>
                  <a:gd name="connsiteY24" fmla="*/ 1835622 h 2007610"/>
                  <a:gd name="connsiteX25" fmla="*/ 2697203 w 4685894"/>
                  <a:gd name="connsiteY25" fmla="*/ 1797899 h 2007610"/>
                  <a:gd name="connsiteX26" fmla="*/ 2701039 w 4685894"/>
                  <a:gd name="connsiteY26" fmla="*/ 1801096 h 2007610"/>
                  <a:gd name="connsiteX27" fmla="*/ 2809745 w 4685894"/>
                  <a:gd name="connsiteY27" fmla="*/ 1882934 h 2007610"/>
                  <a:gd name="connsiteX28" fmla="*/ 3043785 w 4685894"/>
                  <a:gd name="connsiteY28" fmla="*/ 1936641 h 2007610"/>
                  <a:gd name="connsiteX29" fmla="*/ 3043785 w 4685894"/>
                  <a:gd name="connsiteY29" fmla="*/ 1936002 h 2007610"/>
                  <a:gd name="connsiteX30" fmla="*/ 3084071 w 4685894"/>
                  <a:gd name="connsiteY30" fmla="*/ 1945592 h 2007610"/>
                  <a:gd name="connsiteX31" fmla="*/ 3234980 w 4685894"/>
                  <a:gd name="connsiteY31" fmla="*/ 1844572 h 2007610"/>
                  <a:gd name="connsiteX32" fmla="*/ 3234980 w 4685894"/>
                  <a:gd name="connsiteY32" fmla="*/ 1844572 h 2007610"/>
                  <a:gd name="connsiteX33" fmla="*/ 3238177 w 4685894"/>
                  <a:gd name="connsiteY33" fmla="*/ 1844572 h 2007610"/>
                  <a:gd name="connsiteX34" fmla="*/ 3238177 w 4685894"/>
                  <a:gd name="connsiteY34" fmla="*/ 1844572 h 2007610"/>
                  <a:gd name="connsiteX35" fmla="*/ 3390367 w 4685894"/>
                  <a:gd name="connsiteY35" fmla="*/ 1839458 h 2007610"/>
                  <a:gd name="connsiteX36" fmla="*/ 3448557 w 4685894"/>
                  <a:gd name="connsiteY36" fmla="*/ 1888689 h 2007610"/>
                  <a:gd name="connsiteX37" fmla="*/ 3687073 w 4685894"/>
                  <a:gd name="connsiteY37" fmla="*/ 1803013 h 2007610"/>
                  <a:gd name="connsiteX38" fmla="*/ 3921111 w 4685894"/>
                  <a:gd name="connsiteY38" fmla="*/ 1771045 h 2007610"/>
                  <a:gd name="connsiteX39" fmla="*/ 4101436 w 4685894"/>
                  <a:gd name="connsiteY39" fmla="*/ 1590744 h 2007610"/>
                  <a:gd name="connsiteX40" fmla="*/ 4263217 w 4685894"/>
                  <a:gd name="connsiteY40" fmla="*/ 1577317 h 2007610"/>
                  <a:gd name="connsiteX41" fmla="*/ 4402618 w 4685894"/>
                  <a:gd name="connsiteY41" fmla="*/ 1451362 h 2007610"/>
                  <a:gd name="connsiteX42" fmla="*/ 4407733 w 4685894"/>
                  <a:gd name="connsiteY42" fmla="*/ 1452002 h 2007610"/>
                  <a:gd name="connsiteX43" fmla="*/ 4685894 w 4685894"/>
                  <a:gd name="connsiteY43" fmla="*/ 1478216 h 2007610"/>
                  <a:gd name="connsiteX44" fmla="*/ 4653282 w 4685894"/>
                  <a:gd name="connsiteY44" fmla="*/ 1327325 h 2007610"/>
                  <a:gd name="connsiteX45" fmla="*/ 4561840 w 4685894"/>
                  <a:gd name="connsiteY45" fmla="*/ 1231420 h 2007610"/>
                  <a:gd name="connsiteX46" fmla="*/ 4401977 w 4685894"/>
                  <a:gd name="connsiteY46" fmla="*/ 1226944 h 2007610"/>
                  <a:gd name="connsiteX47" fmla="*/ 4354019 w 4685894"/>
                  <a:gd name="connsiteY47" fmla="*/ 1281930 h 2007610"/>
                  <a:gd name="connsiteX48" fmla="*/ 4346346 w 4685894"/>
                  <a:gd name="connsiteY48" fmla="*/ 1290881 h 2007610"/>
                  <a:gd name="connsiteX49" fmla="*/ 4346346 w 4685894"/>
                  <a:gd name="connsiteY49" fmla="*/ 1290881 h 2007610"/>
                  <a:gd name="connsiteX50" fmla="*/ 4345707 w 4685894"/>
                  <a:gd name="connsiteY50" fmla="*/ 1291520 h 2007610"/>
                  <a:gd name="connsiteX51" fmla="*/ 4222931 w 4685894"/>
                  <a:gd name="connsiteY51" fmla="*/ 1286406 h 2007610"/>
                  <a:gd name="connsiteX52" fmla="*/ 4100797 w 4685894"/>
                  <a:gd name="connsiteY52" fmla="*/ 1075415 h 2007610"/>
                  <a:gd name="connsiteX53" fmla="*/ 3717127 w 4685894"/>
                  <a:gd name="connsiteY53" fmla="*/ 796011 h 2007610"/>
                  <a:gd name="connsiteX54" fmla="*/ 3532965 w 4685894"/>
                  <a:gd name="connsiteY54" fmla="*/ 737829 h 2007610"/>
                  <a:gd name="connsiteX55" fmla="*/ 3290613 w 4685894"/>
                  <a:gd name="connsiteY55" fmla="*/ 793454 h 2007610"/>
                  <a:gd name="connsiteX56" fmla="*/ 3286136 w 4685894"/>
                  <a:gd name="connsiteY56" fmla="*/ 789618 h 2007610"/>
                  <a:gd name="connsiteX57" fmla="*/ 3142260 w 4685894"/>
                  <a:gd name="connsiteY57" fmla="*/ 673892 h 2007610"/>
                  <a:gd name="connsiteX58" fmla="*/ 3142260 w 4685894"/>
                  <a:gd name="connsiteY58" fmla="*/ 673892 h 2007610"/>
                  <a:gd name="connsiteX59" fmla="*/ 3141621 w 4685894"/>
                  <a:gd name="connsiteY59" fmla="*/ 673253 h 2007610"/>
                  <a:gd name="connsiteX60" fmla="*/ 3143540 w 4685894"/>
                  <a:gd name="connsiteY60" fmla="*/ 666220 h 2007610"/>
                  <a:gd name="connsiteX61" fmla="*/ 3171035 w 4685894"/>
                  <a:gd name="connsiteY61" fmla="*/ 572873 h 2007610"/>
                  <a:gd name="connsiteX62" fmla="*/ 2995826 w 4685894"/>
                  <a:gd name="connsiteY62" fmla="*/ 594611 h 2007610"/>
                  <a:gd name="connsiteX63" fmla="*/ 2993269 w 4685894"/>
                  <a:gd name="connsiteY63" fmla="*/ 592693 h 2007610"/>
                  <a:gd name="connsiteX64" fmla="*/ 2699122 w 4685894"/>
                  <a:gd name="connsiteY64" fmla="*/ 429655 h 2007610"/>
                  <a:gd name="connsiteX65" fmla="*/ 2654999 w 4685894"/>
                  <a:gd name="connsiteY65" fmla="*/ 460344 h 2007610"/>
                  <a:gd name="connsiteX66" fmla="*/ 2809107 w 4685894"/>
                  <a:gd name="connsiteY66" fmla="*/ 661744 h 2007610"/>
                  <a:gd name="connsiteX67" fmla="*/ 2807828 w 4685894"/>
                  <a:gd name="connsiteY67" fmla="*/ 661744 h 2007610"/>
                  <a:gd name="connsiteX68" fmla="*/ 2809107 w 4685894"/>
                  <a:gd name="connsiteY68" fmla="*/ 663023 h 2007610"/>
                  <a:gd name="connsiteX69" fmla="*/ 2708073 w 4685894"/>
                  <a:gd name="connsiteY69" fmla="*/ 663023 h 2007610"/>
                  <a:gd name="connsiteX70" fmla="*/ 2645407 w 4685894"/>
                  <a:gd name="connsiteY70" fmla="*/ 730157 h 2007610"/>
                  <a:gd name="connsiteX71" fmla="*/ 2638374 w 4685894"/>
                  <a:gd name="connsiteY71" fmla="*/ 726960 h 2007610"/>
                  <a:gd name="connsiteX72" fmla="*/ 2543095 w 4685894"/>
                  <a:gd name="connsiteY72" fmla="*/ 686680 h 2007610"/>
                  <a:gd name="connsiteX73" fmla="*/ 2543095 w 4685894"/>
                  <a:gd name="connsiteY73" fmla="*/ 685401 h 2007610"/>
                  <a:gd name="connsiteX74" fmla="*/ 2543095 w 4685894"/>
                  <a:gd name="connsiteY74" fmla="*/ 685401 h 2007610"/>
                  <a:gd name="connsiteX75" fmla="*/ 2548851 w 4685894"/>
                  <a:gd name="connsiteY75" fmla="*/ 562642 h 2007610"/>
                  <a:gd name="connsiteX76" fmla="*/ 2505368 w 4685894"/>
                  <a:gd name="connsiteY76" fmla="*/ 537708 h 2007610"/>
                  <a:gd name="connsiteX77" fmla="*/ 2451015 w 4685894"/>
                  <a:gd name="connsiteY77" fmla="*/ 455869 h 2007610"/>
                  <a:gd name="connsiteX78" fmla="*/ 2451015 w 4685894"/>
                  <a:gd name="connsiteY78" fmla="*/ 455229 h 2007610"/>
                  <a:gd name="connsiteX79" fmla="*/ 2451015 w 4685894"/>
                  <a:gd name="connsiteY79" fmla="*/ 454590 h 2007610"/>
                  <a:gd name="connsiteX80" fmla="*/ 2453572 w 4685894"/>
                  <a:gd name="connsiteY80" fmla="*/ 448196 h 2007610"/>
                  <a:gd name="connsiteX81" fmla="*/ 2512401 w 4685894"/>
                  <a:gd name="connsiteY81" fmla="*/ 316486 h 2007610"/>
                  <a:gd name="connsiteX82" fmla="*/ 2427994 w 4685894"/>
                  <a:gd name="connsiteY82" fmla="*/ 244238 h 2007610"/>
                  <a:gd name="connsiteX83" fmla="*/ 2323124 w 4685894"/>
                  <a:gd name="connsiteY83" fmla="*/ 258304 h 2007610"/>
                  <a:gd name="connsiteX84" fmla="*/ 2319287 w 4685894"/>
                  <a:gd name="connsiteY84" fmla="*/ 254468 h 2007610"/>
                  <a:gd name="connsiteX85" fmla="*/ 2204186 w 4685894"/>
                  <a:gd name="connsiteY85" fmla="*/ 136825 h 2007610"/>
                  <a:gd name="connsiteX86" fmla="*/ 2211221 w 4685894"/>
                  <a:gd name="connsiteY86" fmla="*/ 85036 h 2007610"/>
                  <a:gd name="connsiteX87" fmla="*/ 2213139 w 4685894"/>
                  <a:gd name="connsiteY87" fmla="*/ 68413 h 2007610"/>
                  <a:gd name="connsiteX88" fmla="*/ 1966311 w 4685894"/>
                  <a:gd name="connsiteY88" fmla="*/ 31329 h 2007610"/>
                  <a:gd name="connsiteX89" fmla="*/ 1903644 w 4685894"/>
                  <a:gd name="connsiteY89" fmla="*/ 63297 h 2007610"/>
                  <a:gd name="connsiteX90" fmla="*/ 1899808 w 4685894"/>
                  <a:gd name="connsiteY90" fmla="*/ 62658 h 2007610"/>
                  <a:gd name="connsiteX91" fmla="*/ 1795578 w 4685894"/>
                  <a:gd name="connsiteY91" fmla="*/ 43477 h 2007610"/>
                  <a:gd name="connsiteX92" fmla="*/ 1744422 w 4685894"/>
                  <a:gd name="connsiteY92" fmla="*/ 102939 h 2007610"/>
                  <a:gd name="connsiteX93" fmla="*/ 1733551 w 4685894"/>
                  <a:gd name="connsiteY93" fmla="*/ 115726 h 2007610"/>
                  <a:gd name="connsiteX94" fmla="*/ 1733551 w 4685894"/>
                  <a:gd name="connsiteY94" fmla="*/ 115726 h 2007610"/>
                  <a:gd name="connsiteX95" fmla="*/ 1732911 w 4685894"/>
                  <a:gd name="connsiteY95" fmla="*/ 116365 h 2007610"/>
                  <a:gd name="connsiteX96" fmla="*/ 1687510 w 4685894"/>
                  <a:gd name="connsiteY96" fmla="*/ 18542 h 2007610"/>
                  <a:gd name="connsiteX97" fmla="*/ 1669606 w 4685894"/>
                  <a:gd name="connsiteY97" fmla="*/ 47313 h 2007610"/>
                  <a:gd name="connsiteX98" fmla="*/ 1667687 w 4685894"/>
                  <a:gd name="connsiteY98" fmla="*/ 46035 h 2007610"/>
                  <a:gd name="connsiteX99" fmla="*/ 1667047 w 4685894"/>
                  <a:gd name="connsiteY99" fmla="*/ 47313 h 2007610"/>
                  <a:gd name="connsiteX100" fmla="*/ 1572408 w 4685894"/>
                  <a:gd name="connsiteY100" fmla="*/ 0 h 2007610"/>
                  <a:gd name="connsiteX101" fmla="*/ 1492477 w 4685894"/>
                  <a:gd name="connsiteY101" fmla="*/ 53707 h 2007610"/>
                  <a:gd name="connsiteX102" fmla="*/ 1489920 w 4685894"/>
                  <a:gd name="connsiteY102" fmla="*/ 53068 h 2007610"/>
                  <a:gd name="connsiteX103" fmla="*/ 1489280 w 4685894"/>
                  <a:gd name="connsiteY103" fmla="*/ 53707 h 2007610"/>
                  <a:gd name="connsiteX104" fmla="*/ 1484165 w 4685894"/>
                  <a:gd name="connsiteY104" fmla="*/ 52429 h 2007610"/>
                  <a:gd name="connsiteX105" fmla="*/ 1303201 w 4685894"/>
                  <a:gd name="connsiteY105" fmla="*/ 9590 h 2007610"/>
                  <a:gd name="connsiteX106" fmla="*/ 1303201 w 4685894"/>
                  <a:gd name="connsiteY106" fmla="*/ 117004 h 2007610"/>
                  <a:gd name="connsiteX107" fmla="*/ 1187459 w 4685894"/>
                  <a:gd name="connsiteY107" fmla="*/ 187335 h 2007610"/>
                  <a:gd name="connsiteX108" fmla="*/ 1184262 w 4685894"/>
                  <a:gd name="connsiteY108" fmla="*/ 186695 h 2007610"/>
                  <a:gd name="connsiteX109" fmla="*/ 1183624 w 4685894"/>
                  <a:gd name="connsiteY109" fmla="*/ 186695 h 2007610"/>
                  <a:gd name="connsiteX110" fmla="*/ 1090903 w 4685894"/>
                  <a:gd name="connsiteY110" fmla="*/ 163678 h 2007610"/>
                  <a:gd name="connsiteX111" fmla="*/ 886918 w 4685894"/>
                  <a:gd name="connsiteY111" fmla="*/ 167514 h 2007610"/>
                  <a:gd name="connsiteX112" fmla="*/ 817857 w 4685894"/>
                  <a:gd name="connsiteY112" fmla="*/ 273649 h 2007610"/>
                  <a:gd name="connsiteX113" fmla="*/ 678458 w 4685894"/>
                  <a:gd name="connsiteY113" fmla="*/ 278764 h 2007610"/>
                  <a:gd name="connsiteX114" fmla="*/ 553764 w 4685894"/>
                  <a:gd name="connsiteY114" fmla="*/ 421343 h 2007610"/>
                  <a:gd name="connsiteX115" fmla="*/ 441860 w 4685894"/>
                  <a:gd name="connsiteY115" fmla="*/ 430294 h 2007610"/>
                  <a:gd name="connsiteX116" fmla="*/ 213577 w 4685894"/>
                  <a:gd name="connsiteY116" fmla="*/ 640646 h 2007610"/>
                  <a:gd name="connsiteX117" fmla="*/ 211019 w 4685894"/>
                  <a:gd name="connsiteY117" fmla="*/ 639366 h 2007610"/>
                  <a:gd name="connsiteX118" fmla="*/ 209740 w 4685894"/>
                  <a:gd name="connsiteY118" fmla="*/ 640646 h 2007610"/>
                  <a:gd name="connsiteX119" fmla="*/ 95918 w 4685894"/>
                  <a:gd name="connsiteY119" fmla="*/ 586299 h 2007610"/>
                  <a:gd name="connsiteX120" fmla="*/ 41564 w 4685894"/>
                  <a:gd name="connsiteY120" fmla="*/ 540905 h 200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4685894" h="2007610">
                    <a:moveTo>
                      <a:pt x="0" y="571594"/>
                    </a:moveTo>
                    <a:lnTo>
                      <a:pt x="6395" y="654711"/>
                    </a:lnTo>
                    <a:lnTo>
                      <a:pt x="173930" y="757010"/>
                    </a:lnTo>
                    <a:lnTo>
                      <a:pt x="310134" y="968640"/>
                    </a:lnTo>
                    <a:lnTo>
                      <a:pt x="309494" y="972477"/>
                    </a:lnTo>
                    <a:lnTo>
                      <a:pt x="300542" y="1125285"/>
                    </a:lnTo>
                    <a:lnTo>
                      <a:pt x="333154" y="1214157"/>
                    </a:lnTo>
                    <a:lnTo>
                      <a:pt x="454010" y="1281290"/>
                    </a:lnTo>
                    <a:lnTo>
                      <a:pt x="674620" y="1432821"/>
                    </a:lnTo>
                    <a:lnTo>
                      <a:pt x="801232" y="1517856"/>
                    </a:lnTo>
                    <a:lnTo>
                      <a:pt x="1059569" y="1817719"/>
                    </a:lnTo>
                    <a:lnTo>
                      <a:pt x="1059569" y="1817719"/>
                    </a:lnTo>
                    <a:lnTo>
                      <a:pt x="1144617" y="1827949"/>
                    </a:lnTo>
                    <a:lnTo>
                      <a:pt x="1459226" y="2007610"/>
                    </a:lnTo>
                    <a:lnTo>
                      <a:pt x="1516138" y="1941756"/>
                    </a:lnTo>
                    <a:lnTo>
                      <a:pt x="1521252" y="1941117"/>
                    </a:lnTo>
                    <a:lnTo>
                      <a:pt x="1686231" y="1932805"/>
                    </a:lnTo>
                    <a:lnTo>
                      <a:pt x="1695184" y="1841375"/>
                    </a:lnTo>
                    <a:lnTo>
                      <a:pt x="1697741" y="1838178"/>
                    </a:lnTo>
                    <a:lnTo>
                      <a:pt x="1761046" y="1779996"/>
                    </a:lnTo>
                    <a:lnTo>
                      <a:pt x="1815400" y="1651484"/>
                    </a:lnTo>
                    <a:lnTo>
                      <a:pt x="1952882" y="1705830"/>
                    </a:lnTo>
                    <a:lnTo>
                      <a:pt x="2190118" y="1715420"/>
                    </a:lnTo>
                    <a:lnTo>
                      <a:pt x="2347424" y="1826031"/>
                    </a:lnTo>
                    <a:lnTo>
                      <a:pt x="2522633" y="1835622"/>
                    </a:lnTo>
                    <a:lnTo>
                      <a:pt x="2697203" y="1797899"/>
                    </a:lnTo>
                    <a:lnTo>
                      <a:pt x="2701039" y="1801096"/>
                    </a:lnTo>
                    <a:lnTo>
                      <a:pt x="2809745" y="1882934"/>
                    </a:lnTo>
                    <a:lnTo>
                      <a:pt x="3043785" y="1936641"/>
                    </a:lnTo>
                    <a:lnTo>
                      <a:pt x="3043785" y="1936002"/>
                    </a:lnTo>
                    <a:lnTo>
                      <a:pt x="3084071" y="1945592"/>
                    </a:lnTo>
                    <a:lnTo>
                      <a:pt x="3234980" y="1844572"/>
                    </a:lnTo>
                    <a:lnTo>
                      <a:pt x="3234980" y="1844572"/>
                    </a:lnTo>
                    <a:lnTo>
                      <a:pt x="3238177" y="1844572"/>
                    </a:lnTo>
                    <a:lnTo>
                      <a:pt x="3238177" y="1844572"/>
                    </a:lnTo>
                    <a:lnTo>
                      <a:pt x="3390367" y="1839458"/>
                    </a:lnTo>
                    <a:lnTo>
                      <a:pt x="3448557" y="1888689"/>
                    </a:lnTo>
                    <a:lnTo>
                      <a:pt x="3687073" y="1803013"/>
                    </a:lnTo>
                    <a:lnTo>
                      <a:pt x="3921111" y="1771045"/>
                    </a:lnTo>
                    <a:lnTo>
                      <a:pt x="4101436" y="1590744"/>
                    </a:lnTo>
                    <a:lnTo>
                      <a:pt x="4263217" y="1577317"/>
                    </a:lnTo>
                    <a:lnTo>
                      <a:pt x="4402618" y="1451362"/>
                    </a:lnTo>
                    <a:lnTo>
                      <a:pt x="4407733" y="1452002"/>
                    </a:lnTo>
                    <a:lnTo>
                      <a:pt x="4685894" y="1478216"/>
                    </a:lnTo>
                    <a:lnTo>
                      <a:pt x="4653282" y="1327325"/>
                    </a:lnTo>
                    <a:lnTo>
                      <a:pt x="4561840" y="1231420"/>
                    </a:lnTo>
                    <a:lnTo>
                      <a:pt x="4401977" y="1226944"/>
                    </a:lnTo>
                    <a:lnTo>
                      <a:pt x="4354019" y="1281930"/>
                    </a:lnTo>
                    <a:lnTo>
                      <a:pt x="4346346" y="1290881"/>
                    </a:lnTo>
                    <a:lnTo>
                      <a:pt x="4346346" y="1290881"/>
                    </a:lnTo>
                    <a:lnTo>
                      <a:pt x="4345707" y="1291520"/>
                    </a:lnTo>
                    <a:lnTo>
                      <a:pt x="4222931" y="1286406"/>
                    </a:lnTo>
                    <a:lnTo>
                      <a:pt x="4100797" y="1075415"/>
                    </a:lnTo>
                    <a:lnTo>
                      <a:pt x="3717127" y="796011"/>
                    </a:lnTo>
                    <a:lnTo>
                      <a:pt x="3532965" y="737829"/>
                    </a:lnTo>
                    <a:lnTo>
                      <a:pt x="3290613" y="793454"/>
                    </a:lnTo>
                    <a:lnTo>
                      <a:pt x="3286136" y="789618"/>
                    </a:lnTo>
                    <a:lnTo>
                      <a:pt x="3142260" y="673892"/>
                    </a:lnTo>
                    <a:lnTo>
                      <a:pt x="3142260" y="673892"/>
                    </a:lnTo>
                    <a:lnTo>
                      <a:pt x="3141621" y="673253"/>
                    </a:lnTo>
                    <a:lnTo>
                      <a:pt x="3143540" y="666220"/>
                    </a:lnTo>
                    <a:lnTo>
                      <a:pt x="3171035" y="572873"/>
                    </a:lnTo>
                    <a:lnTo>
                      <a:pt x="2995826" y="594611"/>
                    </a:lnTo>
                    <a:lnTo>
                      <a:pt x="2993269" y="592693"/>
                    </a:lnTo>
                    <a:lnTo>
                      <a:pt x="2699122" y="429655"/>
                    </a:lnTo>
                    <a:lnTo>
                      <a:pt x="2654999" y="460344"/>
                    </a:lnTo>
                    <a:lnTo>
                      <a:pt x="2809107" y="661744"/>
                    </a:lnTo>
                    <a:lnTo>
                      <a:pt x="2807828" y="661744"/>
                    </a:lnTo>
                    <a:lnTo>
                      <a:pt x="2809107" y="663023"/>
                    </a:lnTo>
                    <a:lnTo>
                      <a:pt x="2708073" y="663023"/>
                    </a:lnTo>
                    <a:lnTo>
                      <a:pt x="2645407" y="730157"/>
                    </a:lnTo>
                    <a:lnTo>
                      <a:pt x="2638374" y="726960"/>
                    </a:lnTo>
                    <a:lnTo>
                      <a:pt x="2543095" y="686680"/>
                    </a:lnTo>
                    <a:lnTo>
                      <a:pt x="2543095" y="685401"/>
                    </a:lnTo>
                    <a:lnTo>
                      <a:pt x="2543095" y="685401"/>
                    </a:lnTo>
                    <a:lnTo>
                      <a:pt x="2548851" y="562642"/>
                    </a:lnTo>
                    <a:lnTo>
                      <a:pt x="2505368" y="537708"/>
                    </a:lnTo>
                    <a:lnTo>
                      <a:pt x="2451015" y="455869"/>
                    </a:lnTo>
                    <a:lnTo>
                      <a:pt x="2451015" y="455229"/>
                    </a:lnTo>
                    <a:lnTo>
                      <a:pt x="2451015" y="454590"/>
                    </a:lnTo>
                    <a:lnTo>
                      <a:pt x="2453572" y="448196"/>
                    </a:lnTo>
                    <a:lnTo>
                      <a:pt x="2512401" y="316486"/>
                    </a:lnTo>
                    <a:lnTo>
                      <a:pt x="2427994" y="244238"/>
                    </a:lnTo>
                    <a:lnTo>
                      <a:pt x="2323124" y="258304"/>
                    </a:lnTo>
                    <a:lnTo>
                      <a:pt x="2319287" y="254468"/>
                    </a:lnTo>
                    <a:lnTo>
                      <a:pt x="2204186" y="136825"/>
                    </a:lnTo>
                    <a:lnTo>
                      <a:pt x="2211221" y="85036"/>
                    </a:lnTo>
                    <a:lnTo>
                      <a:pt x="2213139" y="68413"/>
                    </a:lnTo>
                    <a:lnTo>
                      <a:pt x="1966311" y="31329"/>
                    </a:lnTo>
                    <a:lnTo>
                      <a:pt x="1903644" y="63297"/>
                    </a:lnTo>
                    <a:lnTo>
                      <a:pt x="1899808" y="62658"/>
                    </a:lnTo>
                    <a:lnTo>
                      <a:pt x="1795578" y="43477"/>
                    </a:lnTo>
                    <a:lnTo>
                      <a:pt x="1744422" y="102939"/>
                    </a:lnTo>
                    <a:lnTo>
                      <a:pt x="1733551" y="115726"/>
                    </a:lnTo>
                    <a:lnTo>
                      <a:pt x="1733551" y="115726"/>
                    </a:lnTo>
                    <a:lnTo>
                      <a:pt x="1732911" y="116365"/>
                    </a:lnTo>
                    <a:lnTo>
                      <a:pt x="1687510" y="18542"/>
                    </a:lnTo>
                    <a:lnTo>
                      <a:pt x="1669606" y="47313"/>
                    </a:lnTo>
                    <a:lnTo>
                      <a:pt x="1667687" y="46035"/>
                    </a:lnTo>
                    <a:lnTo>
                      <a:pt x="1667047" y="47313"/>
                    </a:lnTo>
                    <a:lnTo>
                      <a:pt x="1572408" y="0"/>
                    </a:lnTo>
                    <a:lnTo>
                      <a:pt x="1492477" y="53707"/>
                    </a:lnTo>
                    <a:lnTo>
                      <a:pt x="1489920" y="53068"/>
                    </a:lnTo>
                    <a:lnTo>
                      <a:pt x="1489280" y="53707"/>
                    </a:lnTo>
                    <a:lnTo>
                      <a:pt x="1484165" y="52429"/>
                    </a:lnTo>
                    <a:lnTo>
                      <a:pt x="1303201" y="9590"/>
                    </a:lnTo>
                    <a:lnTo>
                      <a:pt x="1303201" y="117004"/>
                    </a:lnTo>
                    <a:lnTo>
                      <a:pt x="1187459" y="187335"/>
                    </a:lnTo>
                    <a:lnTo>
                      <a:pt x="1184262" y="186695"/>
                    </a:lnTo>
                    <a:lnTo>
                      <a:pt x="1183624" y="186695"/>
                    </a:lnTo>
                    <a:lnTo>
                      <a:pt x="1090903" y="163678"/>
                    </a:lnTo>
                    <a:lnTo>
                      <a:pt x="886918" y="167514"/>
                    </a:lnTo>
                    <a:lnTo>
                      <a:pt x="817857" y="273649"/>
                    </a:lnTo>
                    <a:lnTo>
                      <a:pt x="678458" y="278764"/>
                    </a:lnTo>
                    <a:lnTo>
                      <a:pt x="553764" y="421343"/>
                    </a:lnTo>
                    <a:lnTo>
                      <a:pt x="441860" y="430294"/>
                    </a:lnTo>
                    <a:lnTo>
                      <a:pt x="213577" y="640646"/>
                    </a:lnTo>
                    <a:lnTo>
                      <a:pt x="211019" y="639366"/>
                    </a:lnTo>
                    <a:lnTo>
                      <a:pt x="209740" y="640646"/>
                    </a:lnTo>
                    <a:lnTo>
                      <a:pt x="95918" y="586299"/>
                    </a:lnTo>
                    <a:lnTo>
                      <a:pt x="41564" y="54090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 55">
                <a:extLst>
                  <a:ext uri="{FF2B5EF4-FFF2-40B4-BE49-F238E27FC236}">
                    <a16:creationId xmlns:a16="http://schemas.microsoft.com/office/drawing/2014/main" id="{CB2B4578-4406-7B99-2483-550F3B33911E}"/>
                  </a:ext>
                </a:extLst>
              </p:cNvPr>
              <p:cNvSpPr/>
              <p:nvPr/>
            </p:nvSpPr>
            <p:spPr>
              <a:xfrm>
                <a:off x="17499083" y="-3356285"/>
                <a:ext cx="4060511" cy="2180239"/>
              </a:xfrm>
              <a:custGeom>
                <a:avLst/>
                <a:gdLst>
                  <a:gd name="connsiteX0" fmla="*/ 143876 w 4060511"/>
                  <a:gd name="connsiteY0" fmla="*/ 1896361 h 2180239"/>
                  <a:gd name="connsiteX1" fmla="*/ 144516 w 4060511"/>
                  <a:gd name="connsiteY1" fmla="*/ 1904673 h 2180239"/>
                  <a:gd name="connsiteX2" fmla="*/ 235957 w 4060511"/>
                  <a:gd name="connsiteY2" fmla="*/ 1877819 h 2180239"/>
                  <a:gd name="connsiteX3" fmla="*/ 285196 w 4060511"/>
                  <a:gd name="connsiteY3" fmla="*/ 1748667 h 2180239"/>
                  <a:gd name="connsiteX4" fmla="*/ 470636 w 4060511"/>
                  <a:gd name="connsiteY4" fmla="*/ 1581793 h 2180239"/>
                  <a:gd name="connsiteX5" fmla="*/ 761586 w 4060511"/>
                  <a:gd name="connsiteY5" fmla="*/ 1511462 h 2180239"/>
                  <a:gd name="connsiteX6" fmla="*/ 987311 w 4060511"/>
                  <a:gd name="connsiteY6" fmla="*/ 1533201 h 2180239"/>
                  <a:gd name="connsiteX7" fmla="*/ 1142698 w 4060511"/>
                  <a:gd name="connsiteY7" fmla="*/ 1523610 h 2180239"/>
                  <a:gd name="connsiteX8" fmla="*/ 1145895 w 4060511"/>
                  <a:gd name="connsiteY8" fmla="*/ 1526168 h 2180239"/>
                  <a:gd name="connsiteX9" fmla="*/ 1221991 w 4060511"/>
                  <a:gd name="connsiteY9" fmla="*/ 1589465 h 2180239"/>
                  <a:gd name="connsiteX10" fmla="*/ 1340928 w 4060511"/>
                  <a:gd name="connsiteY10" fmla="*/ 1496117 h 2180239"/>
                  <a:gd name="connsiteX11" fmla="*/ 1344125 w 4060511"/>
                  <a:gd name="connsiteY11" fmla="*/ 1495478 h 2180239"/>
                  <a:gd name="connsiteX12" fmla="*/ 1482885 w 4060511"/>
                  <a:gd name="connsiteY12" fmla="*/ 1475018 h 2180239"/>
                  <a:gd name="connsiteX13" fmla="*/ 1484165 w 4060511"/>
                  <a:gd name="connsiteY13" fmla="*/ 1478855 h 2180239"/>
                  <a:gd name="connsiteX14" fmla="*/ 1484804 w 4060511"/>
                  <a:gd name="connsiteY14" fmla="*/ 1478855 h 2180239"/>
                  <a:gd name="connsiteX15" fmla="*/ 1487363 w 4060511"/>
                  <a:gd name="connsiteY15" fmla="*/ 1487806 h 2180239"/>
                  <a:gd name="connsiteX16" fmla="*/ 1511661 w 4060511"/>
                  <a:gd name="connsiteY16" fmla="*/ 1555578 h 2180239"/>
                  <a:gd name="connsiteX17" fmla="*/ 1618450 w 4060511"/>
                  <a:gd name="connsiteY17" fmla="*/ 1559415 h 2180239"/>
                  <a:gd name="connsiteX18" fmla="*/ 1621647 w 4060511"/>
                  <a:gd name="connsiteY18" fmla="*/ 1563251 h 2180239"/>
                  <a:gd name="connsiteX19" fmla="*/ 1724598 w 4060511"/>
                  <a:gd name="connsiteY19" fmla="*/ 1678976 h 2180239"/>
                  <a:gd name="connsiteX20" fmla="*/ 1920270 w 4060511"/>
                  <a:gd name="connsiteY20" fmla="*/ 1674501 h 2180239"/>
                  <a:gd name="connsiteX21" fmla="*/ 1922828 w 4060511"/>
                  <a:gd name="connsiteY21" fmla="*/ 1675140 h 2180239"/>
                  <a:gd name="connsiteX22" fmla="*/ 1976542 w 4060511"/>
                  <a:gd name="connsiteY22" fmla="*/ 1700715 h 2180239"/>
                  <a:gd name="connsiteX23" fmla="*/ 2184364 w 4060511"/>
                  <a:gd name="connsiteY23" fmla="*/ 1566448 h 2180239"/>
                  <a:gd name="connsiteX24" fmla="*/ 2415205 w 4060511"/>
                  <a:gd name="connsiteY24" fmla="*/ 1675140 h 2180239"/>
                  <a:gd name="connsiteX25" fmla="*/ 2615993 w 4060511"/>
                  <a:gd name="connsiteY25" fmla="*/ 1707748 h 2180239"/>
                  <a:gd name="connsiteX26" fmla="*/ 2782250 w 4060511"/>
                  <a:gd name="connsiteY26" fmla="*/ 1896361 h 2180239"/>
                  <a:gd name="connsiteX27" fmla="*/ 2921011 w 4060511"/>
                  <a:gd name="connsiteY27" fmla="*/ 1920017 h 2180239"/>
                  <a:gd name="connsiteX28" fmla="*/ 2923568 w 4060511"/>
                  <a:gd name="connsiteY28" fmla="*/ 1923214 h 2180239"/>
                  <a:gd name="connsiteX29" fmla="*/ 3068084 w 4060511"/>
                  <a:gd name="connsiteY29" fmla="*/ 2117582 h 2180239"/>
                  <a:gd name="connsiteX30" fmla="*/ 3251606 w 4060511"/>
                  <a:gd name="connsiteY30" fmla="*/ 2126533 h 2180239"/>
                  <a:gd name="connsiteX31" fmla="*/ 3254164 w 4060511"/>
                  <a:gd name="connsiteY31" fmla="*/ 2129090 h 2180239"/>
                  <a:gd name="connsiteX32" fmla="*/ 3312994 w 4060511"/>
                  <a:gd name="connsiteY32" fmla="*/ 2180239 h 2180239"/>
                  <a:gd name="connsiteX33" fmla="*/ 3511862 w 4060511"/>
                  <a:gd name="connsiteY33" fmla="*/ 2090728 h 2180239"/>
                  <a:gd name="connsiteX34" fmla="*/ 3770840 w 4060511"/>
                  <a:gd name="connsiteY34" fmla="*/ 2054924 h 2180239"/>
                  <a:gd name="connsiteX35" fmla="*/ 3772118 w 4060511"/>
                  <a:gd name="connsiteY35" fmla="*/ 2054924 h 2180239"/>
                  <a:gd name="connsiteX36" fmla="*/ 3799615 w 4060511"/>
                  <a:gd name="connsiteY36" fmla="*/ 1891246 h 2180239"/>
                  <a:gd name="connsiteX37" fmla="*/ 3911519 w 4060511"/>
                  <a:gd name="connsiteY37" fmla="*/ 1835621 h 2180239"/>
                  <a:gd name="connsiteX38" fmla="*/ 3958199 w 4060511"/>
                  <a:gd name="connsiteY38" fmla="*/ 1703911 h 2180239"/>
                  <a:gd name="connsiteX39" fmla="*/ 3958199 w 4060511"/>
                  <a:gd name="connsiteY39" fmla="*/ 1703911 h 2180239"/>
                  <a:gd name="connsiteX40" fmla="*/ 3963954 w 4060511"/>
                  <a:gd name="connsiteY40" fmla="*/ 1701993 h 2180239"/>
                  <a:gd name="connsiteX41" fmla="*/ 4054757 w 4060511"/>
                  <a:gd name="connsiteY41" fmla="*/ 1680894 h 2180239"/>
                  <a:gd name="connsiteX42" fmla="*/ 4060511 w 4060511"/>
                  <a:gd name="connsiteY42" fmla="*/ 1679616 h 2180239"/>
                  <a:gd name="connsiteX43" fmla="*/ 4040049 w 4060511"/>
                  <a:gd name="connsiteY43" fmla="*/ 1512102 h 2180239"/>
                  <a:gd name="connsiteX44" fmla="*/ 3952445 w 4060511"/>
                  <a:gd name="connsiteY44" fmla="*/ 1391261 h 2180239"/>
                  <a:gd name="connsiteX45" fmla="*/ 3883384 w 4060511"/>
                  <a:gd name="connsiteY45" fmla="*/ 1207124 h 2180239"/>
                  <a:gd name="connsiteX46" fmla="*/ 3843098 w 4060511"/>
                  <a:gd name="connsiteY46" fmla="*/ 1150220 h 2180239"/>
                  <a:gd name="connsiteX47" fmla="*/ 3757412 w 4060511"/>
                  <a:gd name="connsiteY47" fmla="*/ 988460 h 2180239"/>
                  <a:gd name="connsiteX48" fmla="*/ 3758051 w 4060511"/>
                  <a:gd name="connsiteY48" fmla="*/ 983985 h 2180239"/>
                  <a:gd name="connsiteX49" fmla="*/ 3775316 w 4060511"/>
                  <a:gd name="connsiteY49" fmla="*/ 904703 h 2180239"/>
                  <a:gd name="connsiteX50" fmla="*/ 3740786 w 4060511"/>
                  <a:gd name="connsiteY50" fmla="*/ 804323 h 2180239"/>
                  <a:gd name="connsiteX51" fmla="*/ 3681317 w 4060511"/>
                  <a:gd name="connsiteY51" fmla="*/ 749977 h 2180239"/>
                  <a:gd name="connsiteX52" fmla="*/ 3710732 w 4060511"/>
                  <a:gd name="connsiteY52" fmla="*/ 685401 h 2180239"/>
                  <a:gd name="connsiteX53" fmla="*/ 3694106 w 4060511"/>
                  <a:gd name="connsiteY53" fmla="*/ 586938 h 2180239"/>
                  <a:gd name="connsiteX54" fmla="*/ 3387170 w 4060511"/>
                  <a:gd name="connsiteY54" fmla="*/ 542822 h 2180239"/>
                  <a:gd name="connsiteX55" fmla="*/ 3155049 w 4060511"/>
                  <a:gd name="connsiteY55" fmla="*/ 637448 h 2180239"/>
                  <a:gd name="connsiteX56" fmla="*/ 3149934 w 4060511"/>
                  <a:gd name="connsiteY56" fmla="*/ 630415 h 2180239"/>
                  <a:gd name="connsiteX57" fmla="*/ 3054655 w 4060511"/>
                  <a:gd name="connsiteY57" fmla="*/ 494230 h 2180239"/>
                  <a:gd name="connsiteX58" fmla="*/ 2933800 w 4060511"/>
                  <a:gd name="connsiteY58" fmla="*/ 433491 h 2180239"/>
                  <a:gd name="connsiteX59" fmla="*/ 2931881 w 4060511"/>
                  <a:gd name="connsiteY59" fmla="*/ 429654 h 2180239"/>
                  <a:gd name="connsiteX60" fmla="*/ 2869215 w 4060511"/>
                  <a:gd name="connsiteY60" fmla="*/ 285157 h 2180239"/>
                  <a:gd name="connsiteX61" fmla="*/ 2676101 w 4060511"/>
                  <a:gd name="connsiteY61" fmla="*/ 164317 h 2180239"/>
                  <a:gd name="connsiteX62" fmla="*/ 2589135 w 4060511"/>
                  <a:gd name="connsiteY62" fmla="*/ 159202 h 2180239"/>
                  <a:gd name="connsiteX63" fmla="*/ 2585938 w 4060511"/>
                  <a:gd name="connsiteY63" fmla="*/ 153448 h 2180239"/>
                  <a:gd name="connsiteX64" fmla="*/ 2541176 w 4060511"/>
                  <a:gd name="connsiteY64" fmla="*/ 63937 h 2180239"/>
                  <a:gd name="connsiteX65" fmla="*/ 2465082 w 4060511"/>
                  <a:gd name="connsiteY65" fmla="*/ 6394 h 2180239"/>
                  <a:gd name="connsiteX66" fmla="*/ 2439504 w 4060511"/>
                  <a:gd name="connsiteY66" fmla="*/ 108692 h 2180239"/>
                  <a:gd name="connsiteX67" fmla="*/ 2344227 w 4060511"/>
                  <a:gd name="connsiteY67" fmla="*/ 119562 h 2180239"/>
                  <a:gd name="connsiteX68" fmla="*/ 2340389 w 4060511"/>
                  <a:gd name="connsiteY68" fmla="*/ 117004 h 2180239"/>
                  <a:gd name="connsiteX69" fmla="*/ 2183084 w 4060511"/>
                  <a:gd name="connsiteY69" fmla="*/ 0 h 2180239"/>
                  <a:gd name="connsiteX70" fmla="*/ 2037929 w 4060511"/>
                  <a:gd name="connsiteY70" fmla="*/ 35165 h 2180239"/>
                  <a:gd name="connsiteX71" fmla="*/ 1840978 w 4060511"/>
                  <a:gd name="connsiteY71" fmla="*/ 150891 h 2180239"/>
                  <a:gd name="connsiteX72" fmla="*/ 1779591 w 4060511"/>
                  <a:gd name="connsiteY72" fmla="*/ 173268 h 2180239"/>
                  <a:gd name="connsiteX73" fmla="*/ 1779591 w 4060511"/>
                  <a:gd name="connsiteY73" fmla="*/ 326077 h 2180239"/>
                  <a:gd name="connsiteX74" fmla="*/ 1837780 w 4060511"/>
                  <a:gd name="connsiteY74" fmla="*/ 607398 h 2180239"/>
                  <a:gd name="connsiteX75" fmla="*/ 1837142 w 4060511"/>
                  <a:gd name="connsiteY75" fmla="*/ 609956 h 2180239"/>
                  <a:gd name="connsiteX76" fmla="*/ 1762326 w 4060511"/>
                  <a:gd name="connsiteY76" fmla="*/ 837570 h 2180239"/>
                  <a:gd name="connsiteX77" fmla="*/ 1555784 w 4060511"/>
                  <a:gd name="connsiteY77" fmla="*/ 1059430 h 2180239"/>
                  <a:gd name="connsiteX78" fmla="*/ 1395281 w 4060511"/>
                  <a:gd name="connsiteY78" fmla="*/ 1059430 h 2180239"/>
                  <a:gd name="connsiteX79" fmla="*/ 1392724 w 4060511"/>
                  <a:gd name="connsiteY79" fmla="*/ 1056233 h 2180239"/>
                  <a:gd name="connsiteX80" fmla="*/ 1239894 w 4060511"/>
                  <a:gd name="connsiteY80" fmla="*/ 908540 h 2180239"/>
                  <a:gd name="connsiteX81" fmla="*/ 1239256 w 4060511"/>
                  <a:gd name="connsiteY81" fmla="*/ 904703 h 2180239"/>
                  <a:gd name="connsiteX82" fmla="*/ 1220711 w 4060511"/>
                  <a:gd name="connsiteY82" fmla="*/ 796651 h 2180239"/>
                  <a:gd name="connsiteX83" fmla="*/ 920169 w 4060511"/>
                  <a:gd name="connsiteY83" fmla="*/ 476328 h 2180239"/>
                  <a:gd name="connsiteX84" fmla="*/ 919530 w 4060511"/>
                  <a:gd name="connsiteY84" fmla="*/ 472492 h 2180239"/>
                  <a:gd name="connsiteX85" fmla="*/ 910577 w 4060511"/>
                  <a:gd name="connsiteY85" fmla="*/ 294748 h 2180239"/>
                  <a:gd name="connsiteX86" fmla="*/ 872850 w 4060511"/>
                  <a:gd name="connsiteY86" fmla="*/ 298584 h 2180239"/>
                  <a:gd name="connsiteX87" fmla="*/ 762865 w 4060511"/>
                  <a:gd name="connsiteY87" fmla="*/ 409834 h 2180239"/>
                  <a:gd name="connsiteX88" fmla="*/ 759668 w 4060511"/>
                  <a:gd name="connsiteY88" fmla="*/ 410473 h 2180239"/>
                  <a:gd name="connsiteX89" fmla="*/ 583179 w 4060511"/>
                  <a:gd name="connsiteY89" fmla="*/ 453950 h 2180239"/>
                  <a:gd name="connsiteX90" fmla="*/ 519234 w 4060511"/>
                  <a:gd name="connsiteY90" fmla="*/ 512772 h 2180239"/>
                  <a:gd name="connsiteX91" fmla="*/ 515398 w 4060511"/>
                  <a:gd name="connsiteY91" fmla="*/ 513411 h 2180239"/>
                  <a:gd name="connsiteX92" fmla="*/ 390705 w 4060511"/>
                  <a:gd name="connsiteY92" fmla="*/ 522362 h 2180239"/>
                  <a:gd name="connsiteX93" fmla="*/ 299263 w 4060511"/>
                  <a:gd name="connsiteY93" fmla="*/ 659187 h 2180239"/>
                  <a:gd name="connsiteX94" fmla="*/ 315249 w 4060511"/>
                  <a:gd name="connsiteY94" fmla="*/ 804323 h 2180239"/>
                  <a:gd name="connsiteX95" fmla="*/ 260256 w 4060511"/>
                  <a:gd name="connsiteY95" fmla="*/ 784503 h 2180239"/>
                  <a:gd name="connsiteX96" fmla="*/ 264732 w 4060511"/>
                  <a:gd name="connsiteY96" fmla="*/ 994854 h 2180239"/>
                  <a:gd name="connsiteX97" fmla="*/ 262175 w 4060511"/>
                  <a:gd name="connsiteY97" fmla="*/ 998690 h 2180239"/>
                  <a:gd name="connsiteX98" fmla="*/ 95278 w 4060511"/>
                  <a:gd name="connsiteY98" fmla="*/ 1194337 h 2180239"/>
                  <a:gd name="connsiteX99" fmla="*/ 81210 w 4060511"/>
                  <a:gd name="connsiteY99" fmla="*/ 1316456 h 2180239"/>
                  <a:gd name="connsiteX100" fmla="*/ 90802 w 4060511"/>
                  <a:gd name="connsiteY100" fmla="*/ 1441132 h 2180239"/>
                  <a:gd name="connsiteX101" fmla="*/ 0 w 4060511"/>
                  <a:gd name="connsiteY101" fmla="*/ 1527447 h 2180239"/>
                  <a:gd name="connsiteX102" fmla="*/ 70340 w 4060511"/>
                  <a:gd name="connsiteY102" fmla="*/ 1822834 h 218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4060511" h="2180239">
                    <a:moveTo>
                      <a:pt x="143876" y="1896361"/>
                    </a:moveTo>
                    <a:lnTo>
                      <a:pt x="144516" y="1904673"/>
                    </a:lnTo>
                    <a:lnTo>
                      <a:pt x="235957" y="1877819"/>
                    </a:lnTo>
                    <a:lnTo>
                      <a:pt x="285196" y="1748667"/>
                    </a:lnTo>
                    <a:lnTo>
                      <a:pt x="470636" y="1581793"/>
                    </a:lnTo>
                    <a:lnTo>
                      <a:pt x="761586" y="1511462"/>
                    </a:lnTo>
                    <a:lnTo>
                      <a:pt x="987311" y="1533201"/>
                    </a:lnTo>
                    <a:lnTo>
                      <a:pt x="1142698" y="1523610"/>
                    </a:lnTo>
                    <a:lnTo>
                      <a:pt x="1145895" y="1526168"/>
                    </a:lnTo>
                    <a:lnTo>
                      <a:pt x="1221991" y="1589465"/>
                    </a:lnTo>
                    <a:lnTo>
                      <a:pt x="1340928" y="1496117"/>
                    </a:lnTo>
                    <a:lnTo>
                      <a:pt x="1344125" y="1495478"/>
                    </a:lnTo>
                    <a:lnTo>
                      <a:pt x="1482885" y="1475018"/>
                    </a:lnTo>
                    <a:lnTo>
                      <a:pt x="1484165" y="1478855"/>
                    </a:lnTo>
                    <a:lnTo>
                      <a:pt x="1484804" y="1478855"/>
                    </a:lnTo>
                    <a:lnTo>
                      <a:pt x="1487363" y="1487806"/>
                    </a:lnTo>
                    <a:lnTo>
                      <a:pt x="1511661" y="1555578"/>
                    </a:lnTo>
                    <a:lnTo>
                      <a:pt x="1618450" y="1559415"/>
                    </a:lnTo>
                    <a:lnTo>
                      <a:pt x="1621647" y="1563251"/>
                    </a:lnTo>
                    <a:lnTo>
                      <a:pt x="1724598" y="1678976"/>
                    </a:lnTo>
                    <a:lnTo>
                      <a:pt x="1920270" y="1674501"/>
                    </a:lnTo>
                    <a:lnTo>
                      <a:pt x="1922828" y="1675140"/>
                    </a:lnTo>
                    <a:lnTo>
                      <a:pt x="1976542" y="1700715"/>
                    </a:lnTo>
                    <a:lnTo>
                      <a:pt x="2184364" y="1566448"/>
                    </a:lnTo>
                    <a:lnTo>
                      <a:pt x="2415205" y="1675140"/>
                    </a:lnTo>
                    <a:lnTo>
                      <a:pt x="2615993" y="1707748"/>
                    </a:lnTo>
                    <a:lnTo>
                      <a:pt x="2782250" y="1896361"/>
                    </a:lnTo>
                    <a:lnTo>
                      <a:pt x="2921011" y="1920017"/>
                    </a:lnTo>
                    <a:lnTo>
                      <a:pt x="2923568" y="1923214"/>
                    </a:lnTo>
                    <a:lnTo>
                      <a:pt x="3068084" y="2117582"/>
                    </a:lnTo>
                    <a:lnTo>
                      <a:pt x="3251606" y="2126533"/>
                    </a:lnTo>
                    <a:lnTo>
                      <a:pt x="3254164" y="2129090"/>
                    </a:lnTo>
                    <a:lnTo>
                      <a:pt x="3312994" y="2180239"/>
                    </a:lnTo>
                    <a:lnTo>
                      <a:pt x="3511862" y="2090728"/>
                    </a:lnTo>
                    <a:lnTo>
                      <a:pt x="3770840" y="2054924"/>
                    </a:lnTo>
                    <a:lnTo>
                      <a:pt x="3772118" y="2054924"/>
                    </a:lnTo>
                    <a:lnTo>
                      <a:pt x="3799615" y="1891246"/>
                    </a:lnTo>
                    <a:lnTo>
                      <a:pt x="3911519" y="1835621"/>
                    </a:lnTo>
                    <a:lnTo>
                      <a:pt x="3958199" y="1703911"/>
                    </a:lnTo>
                    <a:lnTo>
                      <a:pt x="3958199" y="1703911"/>
                    </a:lnTo>
                    <a:lnTo>
                      <a:pt x="3963954" y="1701993"/>
                    </a:lnTo>
                    <a:lnTo>
                      <a:pt x="4054757" y="1680894"/>
                    </a:lnTo>
                    <a:lnTo>
                      <a:pt x="4060511" y="1679616"/>
                    </a:lnTo>
                    <a:lnTo>
                      <a:pt x="4040049" y="1512102"/>
                    </a:lnTo>
                    <a:lnTo>
                      <a:pt x="3952445" y="1391261"/>
                    </a:lnTo>
                    <a:lnTo>
                      <a:pt x="3883384" y="1207124"/>
                    </a:lnTo>
                    <a:lnTo>
                      <a:pt x="3843098" y="1150220"/>
                    </a:lnTo>
                    <a:lnTo>
                      <a:pt x="3757412" y="988460"/>
                    </a:lnTo>
                    <a:lnTo>
                      <a:pt x="3758051" y="983985"/>
                    </a:lnTo>
                    <a:lnTo>
                      <a:pt x="3775316" y="904703"/>
                    </a:lnTo>
                    <a:lnTo>
                      <a:pt x="3740786" y="804323"/>
                    </a:lnTo>
                    <a:lnTo>
                      <a:pt x="3681317" y="749977"/>
                    </a:lnTo>
                    <a:lnTo>
                      <a:pt x="3710732" y="685401"/>
                    </a:lnTo>
                    <a:lnTo>
                      <a:pt x="3694106" y="586938"/>
                    </a:lnTo>
                    <a:lnTo>
                      <a:pt x="3387170" y="542822"/>
                    </a:lnTo>
                    <a:lnTo>
                      <a:pt x="3155049" y="637448"/>
                    </a:lnTo>
                    <a:lnTo>
                      <a:pt x="3149934" y="630415"/>
                    </a:lnTo>
                    <a:lnTo>
                      <a:pt x="3054655" y="494230"/>
                    </a:lnTo>
                    <a:lnTo>
                      <a:pt x="2933800" y="433491"/>
                    </a:lnTo>
                    <a:lnTo>
                      <a:pt x="2931881" y="429654"/>
                    </a:lnTo>
                    <a:lnTo>
                      <a:pt x="2869215" y="285157"/>
                    </a:lnTo>
                    <a:lnTo>
                      <a:pt x="2676101" y="164317"/>
                    </a:lnTo>
                    <a:lnTo>
                      <a:pt x="2589135" y="159202"/>
                    </a:lnTo>
                    <a:lnTo>
                      <a:pt x="2585938" y="153448"/>
                    </a:lnTo>
                    <a:lnTo>
                      <a:pt x="2541176" y="63937"/>
                    </a:lnTo>
                    <a:lnTo>
                      <a:pt x="2465082" y="6394"/>
                    </a:lnTo>
                    <a:lnTo>
                      <a:pt x="2439504" y="108692"/>
                    </a:lnTo>
                    <a:lnTo>
                      <a:pt x="2344227" y="119562"/>
                    </a:lnTo>
                    <a:lnTo>
                      <a:pt x="2340389" y="117004"/>
                    </a:lnTo>
                    <a:lnTo>
                      <a:pt x="2183084" y="0"/>
                    </a:lnTo>
                    <a:lnTo>
                      <a:pt x="2037929" y="35165"/>
                    </a:lnTo>
                    <a:lnTo>
                      <a:pt x="1840978" y="150891"/>
                    </a:lnTo>
                    <a:lnTo>
                      <a:pt x="1779591" y="173268"/>
                    </a:lnTo>
                    <a:lnTo>
                      <a:pt x="1779591" y="326077"/>
                    </a:lnTo>
                    <a:lnTo>
                      <a:pt x="1837780" y="607398"/>
                    </a:lnTo>
                    <a:lnTo>
                      <a:pt x="1837142" y="609956"/>
                    </a:lnTo>
                    <a:lnTo>
                      <a:pt x="1762326" y="837570"/>
                    </a:lnTo>
                    <a:lnTo>
                      <a:pt x="1555784" y="1059430"/>
                    </a:lnTo>
                    <a:lnTo>
                      <a:pt x="1395281" y="1059430"/>
                    </a:lnTo>
                    <a:lnTo>
                      <a:pt x="1392724" y="1056233"/>
                    </a:lnTo>
                    <a:lnTo>
                      <a:pt x="1239894" y="908540"/>
                    </a:lnTo>
                    <a:lnTo>
                      <a:pt x="1239256" y="904703"/>
                    </a:lnTo>
                    <a:lnTo>
                      <a:pt x="1220711" y="796651"/>
                    </a:lnTo>
                    <a:lnTo>
                      <a:pt x="920169" y="476328"/>
                    </a:lnTo>
                    <a:lnTo>
                      <a:pt x="919530" y="472492"/>
                    </a:lnTo>
                    <a:lnTo>
                      <a:pt x="910577" y="294748"/>
                    </a:lnTo>
                    <a:lnTo>
                      <a:pt x="872850" y="298584"/>
                    </a:lnTo>
                    <a:lnTo>
                      <a:pt x="762865" y="409834"/>
                    </a:lnTo>
                    <a:lnTo>
                      <a:pt x="759668" y="410473"/>
                    </a:lnTo>
                    <a:lnTo>
                      <a:pt x="583179" y="453950"/>
                    </a:lnTo>
                    <a:lnTo>
                      <a:pt x="519234" y="512772"/>
                    </a:lnTo>
                    <a:lnTo>
                      <a:pt x="515398" y="513411"/>
                    </a:lnTo>
                    <a:lnTo>
                      <a:pt x="390705" y="522362"/>
                    </a:lnTo>
                    <a:lnTo>
                      <a:pt x="299263" y="659187"/>
                    </a:lnTo>
                    <a:lnTo>
                      <a:pt x="315249" y="804323"/>
                    </a:lnTo>
                    <a:lnTo>
                      <a:pt x="260256" y="784503"/>
                    </a:lnTo>
                    <a:lnTo>
                      <a:pt x="264732" y="994854"/>
                    </a:lnTo>
                    <a:lnTo>
                      <a:pt x="262175" y="998690"/>
                    </a:lnTo>
                    <a:lnTo>
                      <a:pt x="95278" y="1194337"/>
                    </a:lnTo>
                    <a:lnTo>
                      <a:pt x="81210" y="1316456"/>
                    </a:lnTo>
                    <a:lnTo>
                      <a:pt x="90802" y="1441132"/>
                    </a:lnTo>
                    <a:lnTo>
                      <a:pt x="0" y="1527447"/>
                    </a:lnTo>
                    <a:lnTo>
                      <a:pt x="70340" y="182283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 56">
                <a:extLst>
                  <a:ext uri="{FF2B5EF4-FFF2-40B4-BE49-F238E27FC236}">
                    <a16:creationId xmlns:a16="http://schemas.microsoft.com/office/drawing/2014/main" id="{9D869C84-70EA-F089-62ED-358202EA04C6}"/>
                  </a:ext>
                </a:extLst>
              </p:cNvPr>
              <p:cNvSpPr/>
              <p:nvPr/>
            </p:nvSpPr>
            <p:spPr>
              <a:xfrm>
                <a:off x="14557611" y="8452172"/>
                <a:ext cx="53713" cy="64576"/>
              </a:xfrm>
              <a:custGeom>
                <a:avLst/>
                <a:gdLst>
                  <a:gd name="connsiteX0" fmla="*/ 0 w 53713"/>
                  <a:gd name="connsiteY0" fmla="*/ 0 h 64576"/>
                  <a:gd name="connsiteX1" fmla="*/ 53713 w 53713"/>
                  <a:gd name="connsiteY1" fmla="*/ 64577 h 64576"/>
                  <a:gd name="connsiteX2" fmla="*/ 46680 w 53713"/>
                  <a:gd name="connsiteY2" fmla="*/ 20459 h 6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13" h="64576">
                    <a:moveTo>
                      <a:pt x="0" y="0"/>
                    </a:moveTo>
                    <a:lnTo>
                      <a:pt x="53713" y="64577"/>
                    </a:lnTo>
                    <a:lnTo>
                      <a:pt x="46680" y="2045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 57">
                <a:extLst>
                  <a:ext uri="{FF2B5EF4-FFF2-40B4-BE49-F238E27FC236}">
                    <a16:creationId xmlns:a16="http://schemas.microsoft.com/office/drawing/2014/main" id="{8E681278-923E-8A05-4BC1-85D04F4D6720}"/>
                  </a:ext>
                </a:extLst>
              </p:cNvPr>
              <p:cNvSpPr/>
              <p:nvPr/>
            </p:nvSpPr>
            <p:spPr>
              <a:xfrm>
                <a:off x="13872120" y="-418396"/>
                <a:ext cx="5863121" cy="4950613"/>
              </a:xfrm>
              <a:custGeom>
                <a:avLst/>
                <a:gdLst>
                  <a:gd name="connsiteX0" fmla="*/ 2082050 w 5863121"/>
                  <a:gd name="connsiteY0" fmla="*/ 0 h 4950613"/>
                  <a:gd name="connsiteX1" fmla="*/ 1830747 w 5863121"/>
                  <a:gd name="connsiteY1" fmla="*/ 130431 h 4950613"/>
                  <a:gd name="connsiteX2" fmla="*/ 1827550 w 5863121"/>
                  <a:gd name="connsiteY2" fmla="*/ 130431 h 4950613"/>
                  <a:gd name="connsiteX3" fmla="*/ 1645945 w 5863121"/>
                  <a:gd name="connsiteY3" fmla="*/ 115726 h 4950613"/>
                  <a:gd name="connsiteX4" fmla="*/ 1462423 w 5863121"/>
                  <a:gd name="connsiteY4" fmla="*/ 186056 h 4950613"/>
                  <a:gd name="connsiteX5" fmla="*/ 1344765 w 5863121"/>
                  <a:gd name="connsiteY5" fmla="*/ 347815 h 4950613"/>
                  <a:gd name="connsiteX6" fmla="*/ 1339649 w 5863121"/>
                  <a:gd name="connsiteY6" fmla="*/ 347815 h 4950613"/>
                  <a:gd name="connsiteX7" fmla="*/ 1159963 w 5863121"/>
                  <a:gd name="connsiteY7" fmla="*/ 352930 h 4950613"/>
                  <a:gd name="connsiteX8" fmla="*/ 1050618 w 5863121"/>
                  <a:gd name="connsiteY8" fmla="*/ 476968 h 4950613"/>
                  <a:gd name="connsiteX9" fmla="*/ 1050618 w 5863121"/>
                  <a:gd name="connsiteY9" fmla="*/ 585660 h 4950613"/>
                  <a:gd name="connsiteX10" fmla="*/ 843435 w 5863121"/>
                  <a:gd name="connsiteY10" fmla="*/ 590775 h 4950613"/>
                  <a:gd name="connsiteX11" fmla="*/ 540336 w 5863121"/>
                  <a:gd name="connsiteY11" fmla="*/ 755731 h 4950613"/>
                  <a:gd name="connsiteX12" fmla="*/ 344025 w 5863121"/>
                  <a:gd name="connsiteY12" fmla="*/ 768518 h 4950613"/>
                  <a:gd name="connsiteX13" fmla="*/ 274324 w 5863121"/>
                  <a:gd name="connsiteY13" fmla="*/ 917491 h 4950613"/>
                  <a:gd name="connsiteX14" fmla="*/ 225086 w 5863121"/>
                  <a:gd name="connsiteY14" fmla="*/ 1075414 h 4950613"/>
                  <a:gd name="connsiteX15" fmla="*/ 184801 w 5863121"/>
                  <a:gd name="connsiteY15" fmla="*/ 1097792 h 4950613"/>
                  <a:gd name="connsiteX16" fmla="*/ 195671 w 5863121"/>
                  <a:gd name="connsiteY16" fmla="*/ 1165565 h 4950613"/>
                  <a:gd name="connsiteX17" fmla="*/ 133006 w 5863121"/>
                  <a:gd name="connsiteY17" fmla="*/ 1168762 h 4950613"/>
                  <a:gd name="connsiteX18" fmla="*/ 198868 w 5863121"/>
                  <a:gd name="connsiteY18" fmla="*/ 1446886 h 4950613"/>
                  <a:gd name="connsiteX19" fmla="*/ 180325 w 5863121"/>
                  <a:gd name="connsiteY19" fmla="*/ 1665549 h 4950613"/>
                  <a:gd name="connsiteX20" fmla="*/ 173930 w 5863121"/>
                  <a:gd name="connsiteY20" fmla="*/ 1668107 h 4950613"/>
                  <a:gd name="connsiteX21" fmla="*/ 0 w 5863121"/>
                  <a:gd name="connsiteY21" fmla="*/ 1756979 h 4950613"/>
                  <a:gd name="connsiteX22" fmla="*/ 0 w 5863121"/>
                  <a:gd name="connsiteY22" fmla="*/ 1833064 h 4950613"/>
                  <a:gd name="connsiteX23" fmla="*/ 199508 w 5863121"/>
                  <a:gd name="connsiteY23" fmla="*/ 2045973 h 4950613"/>
                  <a:gd name="connsiteX24" fmla="*/ 198868 w 5863121"/>
                  <a:gd name="connsiteY24" fmla="*/ 2051727 h 4950613"/>
                  <a:gd name="connsiteX25" fmla="*/ 176487 w 5863121"/>
                  <a:gd name="connsiteY25" fmla="*/ 2176403 h 4950613"/>
                  <a:gd name="connsiteX26" fmla="*/ 267929 w 5863121"/>
                  <a:gd name="connsiteY26" fmla="*/ 2295326 h 4950613"/>
                  <a:gd name="connsiteX27" fmla="*/ 267929 w 5863121"/>
                  <a:gd name="connsiteY27" fmla="*/ 2393788 h 4950613"/>
                  <a:gd name="connsiteX28" fmla="*/ 324201 w 5863121"/>
                  <a:gd name="connsiteY28" fmla="*/ 2529973 h 4950613"/>
                  <a:gd name="connsiteX29" fmla="*/ 321644 w 5863121"/>
                  <a:gd name="connsiteY29" fmla="*/ 2535088 h 4950613"/>
                  <a:gd name="connsiteX30" fmla="*/ 273045 w 5863121"/>
                  <a:gd name="connsiteY30" fmla="*/ 2640584 h 4950613"/>
                  <a:gd name="connsiteX31" fmla="*/ 385589 w 5863121"/>
                  <a:gd name="connsiteY31" fmla="*/ 2895690 h 4950613"/>
                  <a:gd name="connsiteX32" fmla="*/ 470635 w 5863121"/>
                  <a:gd name="connsiteY32" fmla="*/ 2943643 h 4950613"/>
                  <a:gd name="connsiteX33" fmla="*/ 549287 w 5863121"/>
                  <a:gd name="connsiteY33" fmla="*/ 3045941 h 4950613"/>
                  <a:gd name="connsiteX34" fmla="*/ 549287 w 5863121"/>
                  <a:gd name="connsiteY34" fmla="*/ 3049778 h 4950613"/>
                  <a:gd name="connsiteX35" fmla="*/ 558879 w 5863121"/>
                  <a:gd name="connsiteY35" fmla="*/ 3394396 h 4950613"/>
                  <a:gd name="connsiteX36" fmla="*/ 556961 w 5863121"/>
                  <a:gd name="connsiteY36" fmla="*/ 3396954 h 4950613"/>
                  <a:gd name="connsiteX37" fmla="*/ 524988 w 5863121"/>
                  <a:gd name="connsiteY37" fmla="*/ 3447464 h 4950613"/>
                  <a:gd name="connsiteX38" fmla="*/ 559519 w 5863121"/>
                  <a:gd name="connsiteY38" fmla="*/ 3522269 h 4950613"/>
                  <a:gd name="connsiteX39" fmla="*/ 605559 w 5863121"/>
                  <a:gd name="connsiteY39" fmla="*/ 3467923 h 4950613"/>
                  <a:gd name="connsiteX40" fmla="*/ 719382 w 5863121"/>
                  <a:gd name="connsiteY40" fmla="*/ 3489023 h 4950613"/>
                  <a:gd name="connsiteX41" fmla="*/ 781408 w 5863121"/>
                  <a:gd name="connsiteY41" fmla="*/ 3457054 h 4950613"/>
                  <a:gd name="connsiteX42" fmla="*/ 785246 w 5863121"/>
                  <a:gd name="connsiteY42" fmla="*/ 3457693 h 4950613"/>
                  <a:gd name="connsiteX43" fmla="*/ 1057651 w 5863121"/>
                  <a:gd name="connsiteY43" fmla="*/ 3498613 h 4950613"/>
                  <a:gd name="connsiteX44" fmla="*/ 1057651 w 5863121"/>
                  <a:gd name="connsiteY44" fmla="*/ 3500531 h 4950613"/>
                  <a:gd name="connsiteX45" fmla="*/ 1061488 w 5863121"/>
                  <a:gd name="connsiteY45" fmla="*/ 3501171 h 4950613"/>
                  <a:gd name="connsiteX46" fmla="*/ 1051896 w 5863121"/>
                  <a:gd name="connsiteY46" fmla="*/ 3580452 h 4950613"/>
                  <a:gd name="connsiteX47" fmla="*/ 1152290 w 5863121"/>
                  <a:gd name="connsiteY47" fmla="*/ 3684029 h 4950613"/>
                  <a:gd name="connsiteX48" fmla="*/ 1253962 w 5863121"/>
                  <a:gd name="connsiteY48" fmla="*/ 3669964 h 4950613"/>
                  <a:gd name="connsiteX49" fmla="*/ 1257159 w 5863121"/>
                  <a:gd name="connsiteY49" fmla="*/ 3672520 h 4950613"/>
                  <a:gd name="connsiteX50" fmla="*/ 1257799 w 5863121"/>
                  <a:gd name="connsiteY50" fmla="*/ 3672520 h 4950613"/>
                  <a:gd name="connsiteX51" fmla="*/ 1363308 w 5863121"/>
                  <a:gd name="connsiteY51" fmla="*/ 3762032 h 4950613"/>
                  <a:gd name="connsiteX52" fmla="*/ 1360111 w 5863121"/>
                  <a:gd name="connsiteY52" fmla="*/ 3770344 h 4950613"/>
                  <a:gd name="connsiteX53" fmla="*/ 1300003 w 5863121"/>
                  <a:gd name="connsiteY53" fmla="*/ 3905250 h 4950613"/>
                  <a:gd name="connsiteX54" fmla="*/ 1345403 w 5863121"/>
                  <a:gd name="connsiteY54" fmla="*/ 3974302 h 4950613"/>
                  <a:gd name="connsiteX55" fmla="*/ 1395281 w 5863121"/>
                  <a:gd name="connsiteY55" fmla="*/ 4001794 h 4950613"/>
                  <a:gd name="connsiteX56" fmla="*/ 1389526 w 5863121"/>
                  <a:gd name="connsiteY56" fmla="*/ 4123274 h 4950613"/>
                  <a:gd name="connsiteX57" fmla="*/ 1457947 w 5863121"/>
                  <a:gd name="connsiteY57" fmla="*/ 4152045 h 4950613"/>
                  <a:gd name="connsiteX58" fmla="*/ 1516136 w 5863121"/>
                  <a:gd name="connsiteY58" fmla="*/ 4089388 h 4950613"/>
                  <a:gd name="connsiteX59" fmla="*/ 1580722 w 5863121"/>
                  <a:gd name="connsiteY59" fmla="*/ 4089388 h 4950613"/>
                  <a:gd name="connsiteX60" fmla="*/ 1439402 w 5863121"/>
                  <a:gd name="connsiteY60" fmla="*/ 3904611 h 4950613"/>
                  <a:gd name="connsiteX61" fmla="*/ 1515498 w 5863121"/>
                  <a:gd name="connsiteY61" fmla="*/ 3852183 h 4950613"/>
                  <a:gd name="connsiteX62" fmla="*/ 1519974 w 5863121"/>
                  <a:gd name="connsiteY62" fmla="*/ 3854101 h 4950613"/>
                  <a:gd name="connsiteX63" fmla="*/ 1519974 w 5863121"/>
                  <a:gd name="connsiteY63" fmla="*/ 3854101 h 4950613"/>
                  <a:gd name="connsiteX64" fmla="*/ 1524450 w 5863121"/>
                  <a:gd name="connsiteY64" fmla="*/ 3856658 h 4950613"/>
                  <a:gd name="connsiteX65" fmla="*/ 1819237 w 5863121"/>
                  <a:gd name="connsiteY65" fmla="*/ 4019697 h 4950613"/>
                  <a:gd name="connsiteX66" fmla="*/ 2021942 w 5863121"/>
                  <a:gd name="connsiteY66" fmla="*/ 3994761 h 4950613"/>
                  <a:gd name="connsiteX67" fmla="*/ 2021302 w 5863121"/>
                  <a:gd name="connsiteY67" fmla="*/ 3997958 h 4950613"/>
                  <a:gd name="connsiteX68" fmla="*/ 2025780 w 5863121"/>
                  <a:gd name="connsiteY68" fmla="*/ 3997319 h 4950613"/>
                  <a:gd name="connsiteX69" fmla="*/ 1990610 w 5863121"/>
                  <a:gd name="connsiteY69" fmla="*/ 4116880 h 4950613"/>
                  <a:gd name="connsiteX70" fmla="*/ 2115941 w 5863121"/>
                  <a:gd name="connsiteY70" fmla="*/ 4217261 h 4950613"/>
                  <a:gd name="connsiteX71" fmla="*/ 2351900 w 5863121"/>
                  <a:gd name="connsiteY71" fmla="*/ 4162276 h 4950613"/>
                  <a:gd name="connsiteX72" fmla="*/ 2547571 w 5863121"/>
                  <a:gd name="connsiteY72" fmla="*/ 4224933 h 4950613"/>
                  <a:gd name="connsiteX73" fmla="*/ 2550768 w 5863121"/>
                  <a:gd name="connsiteY73" fmla="*/ 4227491 h 4950613"/>
                  <a:gd name="connsiteX74" fmla="*/ 2551408 w 5863121"/>
                  <a:gd name="connsiteY74" fmla="*/ 4227491 h 4950613"/>
                  <a:gd name="connsiteX75" fmla="*/ 2699120 w 5863121"/>
                  <a:gd name="connsiteY75" fmla="*/ 4335544 h 4950613"/>
                  <a:gd name="connsiteX76" fmla="*/ 2938276 w 5863121"/>
                  <a:gd name="connsiteY76" fmla="*/ 4509451 h 4950613"/>
                  <a:gd name="connsiteX77" fmla="*/ 2938914 w 5863121"/>
                  <a:gd name="connsiteY77" fmla="*/ 4510090 h 4950613"/>
                  <a:gd name="connsiteX78" fmla="*/ 2942111 w 5863121"/>
                  <a:gd name="connsiteY78" fmla="*/ 4512648 h 4950613"/>
                  <a:gd name="connsiteX79" fmla="*/ 3057212 w 5863121"/>
                  <a:gd name="connsiteY79" fmla="*/ 4712131 h 4950613"/>
                  <a:gd name="connsiteX80" fmla="*/ 3153770 w 5863121"/>
                  <a:gd name="connsiteY80" fmla="*/ 4715967 h 4950613"/>
                  <a:gd name="connsiteX81" fmla="*/ 3209402 w 5863121"/>
                  <a:gd name="connsiteY81" fmla="*/ 4651391 h 4950613"/>
                  <a:gd name="connsiteX82" fmla="*/ 3390367 w 5863121"/>
                  <a:gd name="connsiteY82" fmla="*/ 4656506 h 4950613"/>
                  <a:gd name="connsiteX83" fmla="*/ 3393564 w 5863121"/>
                  <a:gd name="connsiteY83" fmla="*/ 4659702 h 4950613"/>
                  <a:gd name="connsiteX84" fmla="*/ 3394843 w 5863121"/>
                  <a:gd name="connsiteY84" fmla="*/ 4659702 h 4950613"/>
                  <a:gd name="connsiteX85" fmla="*/ 3497155 w 5863121"/>
                  <a:gd name="connsiteY85" fmla="*/ 4767116 h 4950613"/>
                  <a:gd name="connsiteX86" fmla="*/ 3497795 w 5863121"/>
                  <a:gd name="connsiteY86" fmla="*/ 4770313 h 4950613"/>
                  <a:gd name="connsiteX87" fmla="*/ 3532325 w 5863121"/>
                  <a:gd name="connsiteY87" fmla="*/ 4928236 h 4950613"/>
                  <a:gd name="connsiteX88" fmla="*/ 3559821 w 5863121"/>
                  <a:gd name="connsiteY88" fmla="*/ 4943581 h 4950613"/>
                  <a:gd name="connsiteX89" fmla="*/ 3670446 w 5863121"/>
                  <a:gd name="connsiteY89" fmla="*/ 4939745 h 4950613"/>
                  <a:gd name="connsiteX90" fmla="*/ 3745262 w 5863121"/>
                  <a:gd name="connsiteY90" fmla="*/ 4825938 h 4950613"/>
                  <a:gd name="connsiteX91" fmla="*/ 3745262 w 5863121"/>
                  <a:gd name="connsiteY91" fmla="*/ 4825938 h 4950613"/>
                  <a:gd name="connsiteX92" fmla="*/ 3745902 w 5863121"/>
                  <a:gd name="connsiteY92" fmla="*/ 4825298 h 4950613"/>
                  <a:gd name="connsiteX93" fmla="*/ 3853968 w 5863121"/>
                  <a:gd name="connsiteY93" fmla="*/ 4788215 h 4950613"/>
                  <a:gd name="connsiteX94" fmla="*/ 3856526 w 5863121"/>
                  <a:gd name="connsiteY94" fmla="*/ 4788855 h 4950613"/>
                  <a:gd name="connsiteX95" fmla="*/ 3956281 w 5863121"/>
                  <a:gd name="connsiteY95" fmla="*/ 4800363 h 4950613"/>
                  <a:gd name="connsiteX96" fmla="*/ 4111027 w 5863121"/>
                  <a:gd name="connsiteY96" fmla="*/ 4800363 h 4950613"/>
                  <a:gd name="connsiteX97" fmla="*/ 4114225 w 5863121"/>
                  <a:gd name="connsiteY97" fmla="*/ 4802281 h 4950613"/>
                  <a:gd name="connsiteX98" fmla="*/ 4196075 w 5863121"/>
                  <a:gd name="connsiteY98" fmla="*/ 4859185 h 4950613"/>
                  <a:gd name="connsiteX99" fmla="*/ 4272169 w 5863121"/>
                  <a:gd name="connsiteY99" fmla="*/ 4780543 h 4950613"/>
                  <a:gd name="connsiteX100" fmla="*/ 4272809 w 5863121"/>
                  <a:gd name="connsiteY100" fmla="*/ 4780543 h 4950613"/>
                  <a:gd name="connsiteX101" fmla="*/ 4273449 w 5863121"/>
                  <a:gd name="connsiteY101" fmla="*/ 4779904 h 4950613"/>
                  <a:gd name="connsiteX102" fmla="*/ 4277285 w 5863121"/>
                  <a:gd name="connsiteY102" fmla="*/ 4779264 h 4950613"/>
                  <a:gd name="connsiteX103" fmla="*/ 4384713 w 5863121"/>
                  <a:gd name="connsiteY103" fmla="*/ 4765198 h 4950613"/>
                  <a:gd name="connsiteX104" fmla="*/ 4387270 w 5863121"/>
                  <a:gd name="connsiteY104" fmla="*/ 4767116 h 4950613"/>
                  <a:gd name="connsiteX105" fmla="*/ 4481909 w 5863121"/>
                  <a:gd name="connsiteY105" fmla="*/ 4811233 h 4950613"/>
                  <a:gd name="connsiteX106" fmla="*/ 4559921 w 5863121"/>
                  <a:gd name="connsiteY106" fmla="*/ 4774788 h 4950613"/>
                  <a:gd name="connsiteX107" fmla="*/ 4562480 w 5863121"/>
                  <a:gd name="connsiteY107" fmla="*/ 4775428 h 4950613"/>
                  <a:gd name="connsiteX108" fmla="*/ 4563759 w 5863121"/>
                  <a:gd name="connsiteY108" fmla="*/ 4775428 h 4950613"/>
                  <a:gd name="connsiteX109" fmla="*/ 4809947 w 5863121"/>
                  <a:gd name="connsiteY109" fmla="*/ 4786297 h 4950613"/>
                  <a:gd name="connsiteX110" fmla="*/ 5074679 w 5863121"/>
                  <a:gd name="connsiteY110" fmla="*/ 4941663 h 4950613"/>
                  <a:gd name="connsiteX111" fmla="*/ 5104735 w 5863121"/>
                  <a:gd name="connsiteY111" fmla="*/ 4943581 h 4950613"/>
                  <a:gd name="connsiteX112" fmla="*/ 5104735 w 5863121"/>
                  <a:gd name="connsiteY112" fmla="*/ 4944220 h 4950613"/>
                  <a:gd name="connsiteX113" fmla="*/ 5182747 w 5863121"/>
                  <a:gd name="connsiteY113" fmla="*/ 4949975 h 4950613"/>
                  <a:gd name="connsiteX114" fmla="*/ 5196175 w 5863121"/>
                  <a:gd name="connsiteY114" fmla="*/ 4950614 h 4950613"/>
                  <a:gd name="connsiteX115" fmla="*/ 5205128 w 5863121"/>
                  <a:gd name="connsiteY115" fmla="*/ 4768395 h 4950613"/>
                  <a:gd name="connsiteX116" fmla="*/ 5176353 w 5863121"/>
                  <a:gd name="connsiteY116" fmla="*/ 4589372 h 4950613"/>
                  <a:gd name="connsiteX117" fmla="*/ 5180188 w 5863121"/>
                  <a:gd name="connsiteY117" fmla="*/ 4585536 h 4950613"/>
                  <a:gd name="connsiteX118" fmla="*/ 5570893 w 5863121"/>
                  <a:gd name="connsiteY118" fmla="*/ 4149488 h 4950613"/>
                  <a:gd name="connsiteX119" fmla="*/ 5628444 w 5863121"/>
                  <a:gd name="connsiteY119" fmla="*/ 3953202 h 4950613"/>
                  <a:gd name="connsiteX120" fmla="*/ 5728837 w 5863121"/>
                  <a:gd name="connsiteY120" fmla="*/ 3848346 h 4950613"/>
                  <a:gd name="connsiteX121" fmla="*/ 5728837 w 5863121"/>
                  <a:gd name="connsiteY121" fmla="*/ 3848346 h 4950613"/>
                  <a:gd name="connsiteX122" fmla="*/ 5728837 w 5863121"/>
                  <a:gd name="connsiteY122" fmla="*/ 3848346 h 4950613"/>
                  <a:gd name="connsiteX123" fmla="*/ 5830511 w 5863121"/>
                  <a:gd name="connsiteY123" fmla="*/ 3843871 h 4950613"/>
                  <a:gd name="connsiteX124" fmla="*/ 5863122 w 5863121"/>
                  <a:gd name="connsiteY124" fmla="*/ 3666767 h 4950613"/>
                  <a:gd name="connsiteX125" fmla="*/ 5817722 w 5863121"/>
                  <a:gd name="connsiteY125" fmla="*/ 3588124 h 4950613"/>
                  <a:gd name="connsiteX126" fmla="*/ 5797898 w 5863121"/>
                  <a:gd name="connsiteY126" fmla="*/ 3483268 h 4950613"/>
                  <a:gd name="connsiteX127" fmla="*/ 5849054 w 5863121"/>
                  <a:gd name="connsiteY127" fmla="*/ 3417414 h 4950613"/>
                  <a:gd name="connsiteX128" fmla="*/ 5701981 w 5863121"/>
                  <a:gd name="connsiteY128" fmla="*/ 3324706 h 4950613"/>
                  <a:gd name="connsiteX129" fmla="*/ 5700062 w 5863121"/>
                  <a:gd name="connsiteY129" fmla="*/ 3320869 h 4950613"/>
                  <a:gd name="connsiteX130" fmla="*/ 5627165 w 5863121"/>
                  <a:gd name="connsiteY130" fmla="*/ 3135453 h 4950613"/>
                  <a:gd name="connsiteX131" fmla="*/ 5544675 w 5863121"/>
                  <a:gd name="connsiteY131" fmla="*/ 3050417 h 4950613"/>
                  <a:gd name="connsiteX132" fmla="*/ 5544675 w 5863121"/>
                  <a:gd name="connsiteY132" fmla="*/ 3045941 h 4950613"/>
                  <a:gd name="connsiteX133" fmla="*/ 5537642 w 5863121"/>
                  <a:gd name="connsiteY133" fmla="*/ 2751833 h 4950613"/>
                  <a:gd name="connsiteX134" fmla="*/ 5537642 w 5863121"/>
                  <a:gd name="connsiteY134" fmla="*/ 2751833 h 4950613"/>
                  <a:gd name="connsiteX135" fmla="*/ 5537642 w 5863121"/>
                  <a:gd name="connsiteY135" fmla="*/ 2751194 h 4950613"/>
                  <a:gd name="connsiteX136" fmla="*/ 5540199 w 5863121"/>
                  <a:gd name="connsiteY136" fmla="*/ 2718586 h 4950613"/>
                  <a:gd name="connsiteX137" fmla="*/ 5544675 w 5863121"/>
                  <a:gd name="connsiteY137" fmla="*/ 2660404 h 4950613"/>
                  <a:gd name="connsiteX138" fmla="*/ 5544037 w 5863121"/>
                  <a:gd name="connsiteY138" fmla="*/ 2660404 h 4950613"/>
                  <a:gd name="connsiteX139" fmla="*/ 5550431 w 5863121"/>
                  <a:gd name="connsiteY139" fmla="*/ 2586877 h 4950613"/>
                  <a:gd name="connsiteX140" fmla="*/ 5422541 w 5863121"/>
                  <a:gd name="connsiteY140" fmla="*/ 2379722 h 4950613"/>
                  <a:gd name="connsiteX141" fmla="*/ 5370107 w 5863121"/>
                  <a:gd name="connsiteY141" fmla="*/ 2185354 h 4950613"/>
                  <a:gd name="connsiteX142" fmla="*/ 5370745 w 5863121"/>
                  <a:gd name="connsiteY142" fmla="*/ 2184715 h 4950613"/>
                  <a:gd name="connsiteX143" fmla="*/ 5370107 w 5863121"/>
                  <a:gd name="connsiteY143" fmla="*/ 2182158 h 4950613"/>
                  <a:gd name="connsiteX144" fmla="*/ 5372664 w 5863121"/>
                  <a:gd name="connsiteY144" fmla="*/ 2178321 h 4950613"/>
                  <a:gd name="connsiteX145" fmla="*/ 5472419 w 5863121"/>
                  <a:gd name="connsiteY145" fmla="*/ 2017841 h 4950613"/>
                  <a:gd name="connsiteX146" fmla="*/ 5475616 w 5863121"/>
                  <a:gd name="connsiteY146" fmla="*/ 2016561 h 4950613"/>
                  <a:gd name="connsiteX147" fmla="*/ 5597112 w 5863121"/>
                  <a:gd name="connsiteY147" fmla="*/ 1973085 h 4950613"/>
                  <a:gd name="connsiteX148" fmla="*/ 5592634 w 5863121"/>
                  <a:gd name="connsiteY148" fmla="*/ 1587547 h 4950613"/>
                  <a:gd name="connsiteX149" fmla="*/ 5519737 w 5863121"/>
                  <a:gd name="connsiteY149" fmla="*/ 1523610 h 4950613"/>
                  <a:gd name="connsiteX150" fmla="*/ 5519097 w 5863121"/>
                  <a:gd name="connsiteY150" fmla="*/ 1519774 h 4950613"/>
                  <a:gd name="connsiteX151" fmla="*/ 5503111 w 5863121"/>
                  <a:gd name="connsiteY151" fmla="*/ 1427066 h 4950613"/>
                  <a:gd name="connsiteX152" fmla="*/ 5491602 w 5863121"/>
                  <a:gd name="connsiteY152" fmla="*/ 1364408 h 4950613"/>
                  <a:gd name="connsiteX153" fmla="*/ 5404636 w 5863121"/>
                  <a:gd name="connsiteY153" fmla="*/ 1230141 h 4950613"/>
                  <a:gd name="connsiteX154" fmla="*/ 5403996 w 5863121"/>
                  <a:gd name="connsiteY154" fmla="*/ 1228223 h 4950613"/>
                  <a:gd name="connsiteX155" fmla="*/ 5403996 w 5863121"/>
                  <a:gd name="connsiteY155" fmla="*/ 1228223 h 4950613"/>
                  <a:gd name="connsiteX156" fmla="*/ 5402718 w 5863121"/>
                  <a:gd name="connsiteY156" fmla="*/ 1224387 h 4950613"/>
                  <a:gd name="connsiteX157" fmla="*/ 5306800 w 5863121"/>
                  <a:gd name="connsiteY157" fmla="*/ 934754 h 4950613"/>
                  <a:gd name="connsiteX158" fmla="*/ 5272909 w 5863121"/>
                  <a:gd name="connsiteY158" fmla="*/ 879129 h 4950613"/>
                  <a:gd name="connsiteX159" fmla="*/ 5273549 w 5863121"/>
                  <a:gd name="connsiteY159" fmla="*/ 878490 h 4950613"/>
                  <a:gd name="connsiteX160" fmla="*/ 5195536 w 5863121"/>
                  <a:gd name="connsiteY160" fmla="*/ 752534 h 4950613"/>
                  <a:gd name="connsiteX161" fmla="*/ 5196175 w 5863121"/>
                  <a:gd name="connsiteY161" fmla="*/ 748698 h 4950613"/>
                  <a:gd name="connsiteX162" fmla="*/ 5205128 w 5863121"/>
                  <a:gd name="connsiteY162" fmla="*/ 598447 h 4950613"/>
                  <a:gd name="connsiteX163" fmla="*/ 5139904 w 5863121"/>
                  <a:gd name="connsiteY163" fmla="*/ 372111 h 4950613"/>
                  <a:gd name="connsiteX164" fmla="*/ 5056136 w 5863121"/>
                  <a:gd name="connsiteY164" fmla="*/ 363160 h 4950613"/>
                  <a:gd name="connsiteX165" fmla="*/ 5053579 w 5863121"/>
                  <a:gd name="connsiteY165" fmla="*/ 361242 h 4950613"/>
                  <a:gd name="connsiteX166" fmla="*/ 4914178 w 5863121"/>
                  <a:gd name="connsiteY166" fmla="*/ 248714 h 4950613"/>
                  <a:gd name="connsiteX167" fmla="*/ 4073939 w 5863121"/>
                  <a:gd name="connsiteY167" fmla="*/ 331192 h 4950613"/>
                  <a:gd name="connsiteX168" fmla="*/ 3261198 w 5863121"/>
                  <a:gd name="connsiteY168" fmla="*/ 285797 h 4950613"/>
                  <a:gd name="connsiteX169" fmla="*/ 3190859 w 5863121"/>
                  <a:gd name="connsiteY169" fmla="*/ 312011 h 4950613"/>
                  <a:gd name="connsiteX170" fmla="*/ 2969608 w 5863121"/>
                  <a:gd name="connsiteY170" fmla="*/ 507657 h 4950613"/>
                  <a:gd name="connsiteX171" fmla="*/ 2779691 w 5863121"/>
                  <a:gd name="connsiteY171" fmla="*/ 551773 h 4950613"/>
                  <a:gd name="connsiteX172" fmla="*/ 2714468 w 5863121"/>
                  <a:gd name="connsiteY172" fmla="*/ 493591 h 4950613"/>
                  <a:gd name="connsiteX173" fmla="*/ 2911419 w 5863121"/>
                  <a:gd name="connsiteY173" fmla="*/ 384899 h 4950613"/>
                  <a:gd name="connsiteX174" fmla="*/ 3058493 w 5863121"/>
                  <a:gd name="connsiteY174" fmla="*/ 234008 h 4950613"/>
                  <a:gd name="connsiteX175" fmla="*/ 3035472 w 5863121"/>
                  <a:gd name="connsiteY175" fmla="*/ 235926 h 4950613"/>
                  <a:gd name="connsiteX176" fmla="*/ 2899268 w 5863121"/>
                  <a:gd name="connsiteY176" fmla="*/ 370833 h 4950613"/>
                  <a:gd name="connsiteX177" fmla="*/ 2658196 w 5863121"/>
                  <a:gd name="connsiteY177" fmla="*/ 484000 h 4950613"/>
                  <a:gd name="connsiteX178" fmla="*/ 2653720 w 5863121"/>
                  <a:gd name="connsiteY178" fmla="*/ 482722 h 4950613"/>
                  <a:gd name="connsiteX179" fmla="*/ 2372362 w 5863121"/>
                  <a:gd name="connsiteY179" fmla="*/ 403440 h 4950613"/>
                  <a:gd name="connsiteX180" fmla="*/ 2370443 w 5863121"/>
                  <a:gd name="connsiteY180" fmla="*/ 398325 h 4950613"/>
                  <a:gd name="connsiteX181" fmla="*/ 2310335 w 5863121"/>
                  <a:gd name="connsiteY181" fmla="*/ 243599 h 4950613"/>
                  <a:gd name="connsiteX182" fmla="*/ 2312252 w 5863121"/>
                  <a:gd name="connsiteY182" fmla="*/ 239762 h 4950613"/>
                  <a:gd name="connsiteX183" fmla="*/ 2359573 w 5863121"/>
                  <a:gd name="connsiteY183" fmla="*/ 125316 h 4950613"/>
                  <a:gd name="connsiteX184" fmla="*/ 2367886 w 5863121"/>
                  <a:gd name="connsiteY184" fmla="*/ 125955 h 4950613"/>
                  <a:gd name="connsiteX185" fmla="*/ 2518157 w 5863121"/>
                  <a:gd name="connsiteY185" fmla="*/ 147054 h 4950613"/>
                  <a:gd name="connsiteX186" fmla="*/ 2569951 w 5863121"/>
                  <a:gd name="connsiteY186" fmla="*/ 180301 h 4950613"/>
                  <a:gd name="connsiteX187" fmla="*/ 2571870 w 5863121"/>
                  <a:gd name="connsiteY187" fmla="*/ 163678 h 4950613"/>
                  <a:gd name="connsiteX188" fmla="*/ 2399858 w 5863121"/>
                  <a:gd name="connsiteY188" fmla="*/ 79921 h 49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5863121" h="4950613">
                    <a:moveTo>
                      <a:pt x="2082050" y="0"/>
                    </a:moveTo>
                    <a:lnTo>
                      <a:pt x="1830747" y="130431"/>
                    </a:lnTo>
                    <a:lnTo>
                      <a:pt x="1827550" y="130431"/>
                    </a:lnTo>
                    <a:lnTo>
                      <a:pt x="1645945" y="115726"/>
                    </a:lnTo>
                    <a:lnTo>
                      <a:pt x="1462423" y="186056"/>
                    </a:lnTo>
                    <a:lnTo>
                      <a:pt x="1344765" y="347815"/>
                    </a:lnTo>
                    <a:lnTo>
                      <a:pt x="1339649" y="347815"/>
                    </a:lnTo>
                    <a:lnTo>
                      <a:pt x="1159963" y="352930"/>
                    </a:lnTo>
                    <a:lnTo>
                      <a:pt x="1050618" y="476968"/>
                    </a:lnTo>
                    <a:lnTo>
                      <a:pt x="1050618" y="585660"/>
                    </a:lnTo>
                    <a:lnTo>
                      <a:pt x="843435" y="590775"/>
                    </a:lnTo>
                    <a:lnTo>
                      <a:pt x="540336" y="755731"/>
                    </a:lnTo>
                    <a:lnTo>
                      <a:pt x="344025" y="768518"/>
                    </a:lnTo>
                    <a:lnTo>
                      <a:pt x="274324" y="917491"/>
                    </a:lnTo>
                    <a:lnTo>
                      <a:pt x="225086" y="1075414"/>
                    </a:lnTo>
                    <a:lnTo>
                      <a:pt x="184801" y="1097792"/>
                    </a:lnTo>
                    <a:lnTo>
                      <a:pt x="195671" y="1165565"/>
                    </a:lnTo>
                    <a:lnTo>
                      <a:pt x="133006" y="1168762"/>
                    </a:lnTo>
                    <a:lnTo>
                      <a:pt x="198868" y="1446886"/>
                    </a:lnTo>
                    <a:lnTo>
                      <a:pt x="180325" y="1665549"/>
                    </a:lnTo>
                    <a:lnTo>
                      <a:pt x="173930" y="1668107"/>
                    </a:lnTo>
                    <a:lnTo>
                      <a:pt x="0" y="1756979"/>
                    </a:lnTo>
                    <a:lnTo>
                      <a:pt x="0" y="1833064"/>
                    </a:lnTo>
                    <a:lnTo>
                      <a:pt x="199508" y="2045973"/>
                    </a:lnTo>
                    <a:lnTo>
                      <a:pt x="198868" y="2051727"/>
                    </a:lnTo>
                    <a:lnTo>
                      <a:pt x="176487" y="2176403"/>
                    </a:lnTo>
                    <a:lnTo>
                      <a:pt x="267929" y="2295326"/>
                    </a:lnTo>
                    <a:lnTo>
                      <a:pt x="267929" y="2393788"/>
                    </a:lnTo>
                    <a:lnTo>
                      <a:pt x="324201" y="2529973"/>
                    </a:lnTo>
                    <a:lnTo>
                      <a:pt x="321644" y="2535088"/>
                    </a:lnTo>
                    <a:lnTo>
                      <a:pt x="273045" y="2640584"/>
                    </a:lnTo>
                    <a:lnTo>
                      <a:pt x="385589" y="2895690"/>
                    </a:lnTo>
                    <a:lnTo>
                      <a:pt x="470635" y="2943643"/>
                    </a:lnTo>
                    <a:lnTo>
                      <a:pt x="549287" y="3045941"/>
                    </a:lnTo>
                    <a:lnTo>
                      <a:pt x="549287" y="3049778"/>
                    </a:lnTo>
                    <a:lnTo>
                      <a:pt x="558879" y="3394396"/>
                    </a:lnTo>
                    <a:lnTo>
                      <a:pt x="556961" y="3396954"/>
                    </a:lnTo>
                    <a:lnTo>
                      <a:pt x="524988" y="3447464"/>
                    </a:lnTo>
                    <a:lnTo>
                      <a:pt x="559519" y="3522269"/>
                    </a:lnTo>
                    <a:lnTo>
                      <a:pt x="605559" y="3467923"/>
                    </a:lnTo>
                    <a:lnTo>
                      <a:pt x="719382" y="3489023"/>
                    </a:lnTo>
                    <a:lnTo>
                      <a:pt x="781408" y="3457054"/>
                    </a:lnTo>
                    <a:lnTo>
                      <a:pt x="785246" y="3457693"/>
                    </a:lnTo>
                    <a:lnTo>
                      <a:pt x="1057651" y="3498613"/>
                    </a:lnTo>
                    <a:lnTo>
                      <a:pt x="1057651" y="3500531"/>
                    </a:lnTo>
                    <a:lnTo>
                      <a:pt x="1061488" y="3501171"/>
                    </a:lnTo>
                    <a:lnTo>
                      <a:pt x="1051896" y="3580452"/>
                    </a:lnTo>
                    <a:lnTo>
                      <a:pt x="1152290" y="3684029"/>
                    </a:lnTo>
                    <a:lnTo>
                      <a:pt x="1253962" y="3669964"/>
                    </a:lnTo>
                    <a:lnTo>
                      <a:pt x="1257159" y="3672520"/>
                    </a:lnTo>
                    <a:lnTo>
                      <a:pt x="1257799" y="3672520"/>
                    </a:lnTo>
                    <a:lnTo>
                      <a:pt x="1363308" y="3762032"/>
                    </a:lnTo>
                    <a:lnTo>
                      <a:pt x="1360111" y="3770344"/>
                    </a:lnTo>
                    <a:lnTo>
                      <a:pt x="1300003" y="3905250"/>
                    </a:lnTo>
                    <a:lnTo>
                      <a:pt x="1345403" y="3974302"/>
                    </a:lnTo>
                    <a:lnTo>
                      <a:pt x="1395281" y="4001794"/>
                    </a:lnTo>
                    <a:lnTo>
                      <a:pt x="1389526" y="4123274"/>
                    </a:lnTo>
                    <a:lnTo>
                      <a:pt x="1457947" y="4152045"/>
                    </a:lnTo>
                    <a:lnTo>
                      <a:pt x="1516136" y="4089388"/>
                    </a:lnTo>
                    <a:lnTo>
                      <a:pt x="1580722" y="4089388"/>
                    </a:lnTo>
                    <a:lnTo>
                      <a:pt x="1439402" y="3904611"/>
                    </a:lnTo>
                    <a:lnTo>
                      <a:pt x="1515498" y="3852183"/>
                    </a:lnTo>
                    <a:lnTo>
                      <a:pt x="1519974" y="3854101"/>
                    </a:lnTo>
                    <a:lnTo>
                      <a:pt x="1519974" y="3854101"/>
                    </a:lnTo>
                    <a:lnTo>
                      <a:pt x="1524450" y="3856658"/>
                    </a:lnTo>
                    <a:lnTo>
                      <a:pt x="1819237" y="4019697"/>
                    </a:lnTo>
                    <a:lnTo>
                      <a:pt x="2021942" y="3994761"/>
                    </a:lnTo>
                    <a:lnTo>
                      <a:pt x="2021302" y="3997958"/>
                    </a:lnTo>
                    <a:lnTo>
                      <a:pt x="2025780" y="3997319"/>
                    </a:lnTo>
                    <a:lnTo>
                      <a:pt x="1990610" y="4116880"/>
                    </a:lnTo>
                    <a:lnTo>
                      <a:pt x="2115941" y="4217261"/>
                    </a:lnTo>
                    <a:lnTo>
                      <a:pt x="2351900" y="4162276"/>
                    </a:lnTo>
                    <a:lnTo>
                      <a:pt x="2547571" y="4224933"/>
                    </a:lnTo>
                    <a:lnTo>
                      <a:pt x="2550768" y="4227491"/>
                    </a:lnTo>
                    <a:lnTo>
                      <a:pt x="2551408" y="4227491"/>
                    </a:lnTo>
                    <a:lnTo>
                      <a:pt x="2699120" y="4335544"/>
                    </a:lnTo>
                    <a:lnTo>
                      <a:pt x="2938276" y="4509451"/>
                    </a:lnTo>
                    <a:lnTo>
                      <a:pt x="2938914" y="4510090"/>
                    </a:lnTo>
                    <a:lnTo>
                      <a:pt x="2942111" y="4512648"/>
                    </a:lnTo>
                    <a:lnTo>
                      <a:pt x="3057212" y="4712131"/>
                    </a:lnTo>
                    <a:lnTo>
                      <a:pt x="3153770" y="4715967"/>
                    </a:lnTo>
                    <a:lnTo>
                      <a:pt x="3209402" y="4651391"/>
                    </a:lnTo>
                    <a:lnTo>
                      <a:pt x="3390367" y="4656506"/>
                    </a:lnTo>
                    <a:lnTo>
                      <a:pt x="3393564" y="4659702"/>
                    </a:lnTo>
                    <a:lnTo>
                      <a:pt x="3394843" y="4659702"/>
                    </a:lnTo>
                    <a:lnTo>
                      <a:pt x="3497155" y="4767116"/>
                    </a:lnTo>
                    <a:lnTo>
                      <a:pt x="3497795" y="4770313"/>
                    </a:lnTo>
                    <a:lnTo>
                      <a:pt x="3532325" y="4928236"/>
                    </a:lnTo>
                    <a:lnTo>
                      <a:pt x="3559821" y="4943581"/>
                    </a:lnTo>
                    <a:lnTo>
                      <a:pt x="3670446" y="4939745"/>
                    </a:lnTo>
                    <a:lnTo>
                      <a:pt x="3745262" y="4825938"/>
                    </a:lnTo>
                    <a:lnTo>
                      <a:pt x="3745262" y="4825938"/>
                    </a:lnTo>
                    <a:lnTo>
                      <a:pt x="3745902" y="4825298"/>
                    </a:lnTo>
                    <a:lnTo>
                      <a:pt x="3853968" y="4788215"/>
                    </a:lnTo>
                    <a:lnTo>
                      <a:pt x="3856526" y="4788855"/>
                    </a:lnTo>
                    <a:lnTo>
                      <a:pt x="3956281" y="4800363"/>
                    </a:lnTo>
                    <a:lnTo>
                      <a:pt x="4111027" y="4800363"/>
                    </a:lnTo>
                    <a:lnTo>
                      <a:pt x="4114225" y="4802281"/>
                    </a:lnTo>
                    <a:lnTo>
                      <a:pt x="4196075" y="4859185"/>
                    </a:lnTo>
                    <a:lnTo>
                      <a:pt x="4272169" y="4780543"/>
                    </a:lnTo>
                    <a:lnTo>
                      <a:pt x="4272809" y="4780543"/>
                    </a:lnTo>
                    <a:lnTo>
                      <a:pt x="4273449" y="4779904"/>
                    </a:lnTo>
                    <a:lnTo>
                      <a:pt x="4277285" y="4779264"/>
                    </a:lnTo>
                    <a:lnTo>
                      <a:pt x="4384713" y="4765198"/>
                    </a:lnTo>
                    <a:lnTo>
                      <a:pt x="4387270" y="4767116"/>
                    </a:lnTo>
                    <a:lnTo>
                      <a:pt x="4481909" y="4811233"/>
                    </a:lnTo>
                    <a:lnTo>
                      <a:pt x="4559921" y="4774788"/>
                    </a:lnTo>
                    <a:lnTo>
                      <a:pt x="4562480" y="4775428"/>
                    </a:lnTo>
                    <a:lnTo>
                      <a:pt x="4563759" y="4775428"/>
                    </a:lnTo>
                    <a:lnTo>
                      <a:pt x="4809947" y="4786297"/>
                    </a:lnTo>
                    <a:lnTo>
                      <a:pt x="5074679" y="4941663"/>
                    </a:lnTo>
                    <a:lnTo>
                      <a:pt x="5104735" y="4943581"/>
                    </a:lnTo>
                    <a:lnTo>
                      <a:pt x="5104735" y="4944220"/>
                    </a:lnTo>
                    <a:lnTo>
                      <a:pt x="5182747" y="4949975"/>
                    </a:lnTo>
                    <a:lnTo>
                      <a:pt x="5196175" y="4950614"/>
                    </a:lnTo>
                    <a:lnTo>
                      <a:pt x="5205128" y="4768395"/>
                    </a:lnTo>
                    <a:lnTo>
                      <a:pt x="5176353" y="4589372"/>
                    </a:lnTo>
                    <a:lnTo>
                      <a:pt x="5180188" y="4585536"/>
                    </a:lnTo>
                    <a:lnTo>
                      <a:pt x="5570893" y="4149488"/>
                    </a:lnTo>
                    <a:lnTo>
                      <a:pt x="5628444" y="3953202"/>
                    </a:lnTo>
                    <a:lnTo>
                      <a:pt x="5728837" y="3848346"/>
                    </a:lnTo>
                    <a:lnTo>
                      <a:pt x="5728837" y="3848346"/>
                    </a:lnTo>
                    <a:lnTo>
                      <a:pt x="5728837" y="3848346"/>
                    </a:lnTo>
                    <a:lnTo>
                      <a:pt x="5830511" y="3843871"/>
                    </a:lnTo>
                    <a:lnTo>
                      <a:pt x="5863122" y="3666767"/>
                    </a:lnTo>
                    <a:lnTo>
                      <a:pt x="5817722" y="3588124"/>
                    </a:lnTo>
                    <a:lnTo>
                      <a:pt x="5797898" y="3483268"/>
                    </a:lnTo>
                    <a:lnTo>
                      <a:pt x="5849054" y="3417414"/>
                    </a:lnTo>
                    <a:lnTo>
                      <a:pt x="5701981" y="3324706"/>
                    </a:lnTo>
                    <a:lnTo>
                      <a:pt x="5700062" y="3320869"/>
                    </a:lnTo>
                    <a:lnTo>
                      <a:pt x="5627165" y="3135453"/>
                    </a:lnTo>
                    <a:lnTo>
                      <a:pt x="5544675" y="3050417"/>
                    </a:lnTo>
                    <a:lnTo>
                      <a:pt x="5544675" y="3045941"/>
                    </a:lnTo>
                    <a:lnTo>
                      <a:pt x="5537642" y="2751833"/>
                    </a:lnTo>
                    <a:lnTo>
                      <a:pt x="5537642" y="2751833"/>
                    </a:lnTo>
                    <a:lnTo>
                      <a:pt x="5537642" y="2751194"/>
                    </a:lnTo>
                    <a:lnTo>
                      <a:pt x="5540199" y="2718586"/>
                    </a:lnTo>
                    <a:lnTo>
                      <a:pt x="5544675" y="2660404"/>
                    </a:lnTo>
                    <a:lnTo>
                      <a:pt x="5544037" y="2660404"/>
                    </a:lnTo>
                    <a:lnTo>
                      <a:pt x="5550431" y="2586877"/>
                    </a:lnTo>
                    <a:lnTo>
                      <a:pt x="5422541" y="2379722"/>
                    </a:lnTo>
                    <a:lnTo>
                      <a:pt x="5370107" y="2185354"/>
                    </a:lnTo>
                    <a:lnTo>
                      <a:pt x="5370745" y="2184715"/>
                    </a:lnTo>
                    <a:lnTo>
                      <a:pt x="5370107" y="2182158"/>
                    </a:lnTo>
                    <a:lnTo>
                      <a:pt x="5372664" y="2178321"/>
                    </a:lnTo>
                    <a:lnTo>
                      <a:pt x="5472419" y="2017841"/>
                    </a:lnTo>
                    <a:lnTo>
                      <a:pt x="5475616" y="2016561"/>
                    </a:lnTo>
                    <a:lnTo>
                      <a:pt x="5597112" y="1973085"/>
                    </a:lnTo>
                    <a:lnTo>
                      <a:pt x="5592634" y="1587547"/>
                    </a:lnTo>
                    <a:lnTo>
                      <a:pt x="5519737" y="1523610"/>
                    </a:lnTo>
                    <a:lnTo>
                      <a:pt x="5519097" y="1519774"/>
                    </a:lnTo>
                    <a:lnTo>
                      <a:pt x="5503111" y="1427066"/>
                    </a:lnTo>
                    <a:lnTo>
                      <a:pt x="5491602" y="1364408"/>
                    </a:lnTo>
                    <a:lnTo>
                      <a:pt x="5404636" y="1230141"/>
                    </a:lnTo>
                    <a:lnTo>
                      <a:pt x="5403996" y="1228223"/>
                    </a:lnTo>
                    <a:lnTo>
                      <a:pt x="5403996" y="1228223"/>
                    </a:lnTo>
                    <a:lnTo>
                      <a:pt x="5402718" y="1224387"/>
                    </a:lnTo>
                    <a:lnTo>
                      <a:pt x="5306800" y="934754"/>
                    </a:lnTo>
                    <a:lnTo>
                      <a:pt x="5272909" y="879129"/>
                    </a:lnTo>
                    <a:lnTo>
                      <a:pt x="5273549" y="878490"/>
                    </a:lnTo>
                    <a:lnTo>
                      <a:pt x="5195536" y="752534"/>
                    </a:lnTo>
                    <a:lnTo>
                      <a:pt x="5196175" y="748698"/>
                    </a:lnTo>
                    <a:lnTo>
                      <a:pt x="5205128" y="598447"/>
                    </a:lnTo>
                    <a:lnTo>
                      <a:pt x="5139904" y="372111"/>
                    </a:lnTo>
                    <a:lnTo>
                      <a:pt x="5056136" y="363160"/>
                    </a:lnTo>
                    <a:lnTo>
                      <a:pt x="5053579" y="361242"/>
                    </a:lnTo>
                    <a:lnTo>
                      <a:pt x="4914178" y="248714"/>
                    </a:lnTo>
                    <a:lnTo>
                      <a:pt x="4073939" y="331192"/>
                    </a:lnTo>
                    <a:lnTo>
                      <a:pt x="3261198" y="285797"/>
                    </a:lnTo>
                    <a:lnTo>
                      <a:pt x="3190859" y="312011"/>
                    </a:lnTo>
                    <a:lnTo>
                      <a:pt x="2969608" y="507657"/>
                    </a:lnTo>
                    <a:lnTo>
                      <a:pt x="2779691" y="551773"/>
                    </a:lnTo>
                    <a:lnTo>
                      <a:pt x="2714468" y="493591"/>
                    </a:lnTo>
                    <a:lnTo>
                      <a:pt x="2911419" y="384899"/>
                    </a:lnTo>
                    <a:lnTo>
                      <a:pt x="3058493" y="234008"/>
                    </a:lnTo>
                    <a:lnTo>
                      <a:pt x="3035472" y="235926"/>
                    </a:lnTo>
                    <a:lnTo>
                      <a:pt x="2899268" y="370833"/>
                    </a:lnTo>
                    <a:lnTo>
                      <a:pt x="2658196" y="484000"/>
                    </a:lnTo>
                    <a:lnTo>
                      <a:pt x="2653720" y="482722"/>
                    </a:lnTo>
                    <a:lnTo>
                      <a:pt x="2372362" y="403440"/>
                    </a:lnTo>
                    <a:lnTo>
                      <a:pt x="2370443" y="398325"/>
                    </a:lnTo>
                    <a:lnTo>
                      <a:pt x="2310335" y="243599"/>
                    </a:lnTo>
                    <a:lnTo>
                      <a:pt x="2312252" y="239762"/>
                    </a:lnTo>
                    <a:lnTo>
                      <a:pt x="2359573" y="125316"/>
                    </a:lnTo>
                    <a:lnTo>
                      <a:pt x="2367886" y="125955"/>
                    </a:lnTo>
                    <a:lnTo>
                      <a:pt x="2518157" y="147054"/>
                    </a:lnTo>
                    <a:lnTo>
                      <a:pt x="2569951" y="180301"/>
                    </a:lnTo>
                    <a:lnTo>
                      <a:pt x="2571870" y="163678"/>
                    </a:lnTo>
                    <a:lnTo>
                      <a:pt x="2399858" y="7992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 58">
                <a:extLst>
                  <a:ext uri="{FF2B5EF4-FFF2-40B4-BE49-F238E27FC236}">
                    <a16:creationId xmlns:a16="http://schemas.microsoft.com/office/drawing/2014/main" id="{39D15C55-A248-2728-EACC-BC43BBFE39E1}"/>
                  </a:ext>
                </a:extLst>
              </p:cNvPr>
              <p:cNvSpPr/>
              <p:nvPr/>
            </p:nvSpPr>
            <p:spPr>
              <a:xfrm>
                <a:off x="14745608" y="8704083"/>
                <a:ext cx="66503" cy="89511"/>
              </a:xfrm>
              <a:custGeom>
                <a:avLst/>
                <a:gdLst>
                  <a:gd name="connsiteX0" fmla="*/ 53715 w 66503"/>
                  <a:gd name="connsiteY0" fmla="*/ 43476 h 89511"/>
                  <a:gd name="connsiteX1" fmla="*/ 0 w 66503"/>
                  <a:gd name="connsiteY1" fmla="*/ 0 h 89511"/>
                  <a:gd name="connsiteX2" fmla="*/ 66504 w 66503"/>
                  <a:gd name="connsiteY2" fmla="*/ 89511 h 8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503" h="89511">
                    <a:moveTo>
                      <a:pt x="53715" y="43476"/>
                    </a:moveTo>
                    <a:lnTo>
                      <a:pt x="0" y="0"/>
                    </a:lnTo>
                    <a:lnTo>
                      <a:pt x="66504" y="8951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 59">
                <a:extLst>
                  <a:ext uri="{FF2B5EF4-FFF2-40B4-BE49-F238E27FC236}">
                    <a16:creationId xmlns:a16="http://schemas.microsoft.com/office/drawing/2014/main" id="{91C1A20E-E5CE-733D-B562-1E563F0C9FDA}"/>
                  </a:ext>
                </a:extLst>
              </p:cNvPr>
              <p:cNvSpPr/>
              <p:nvPr/>
            </p:nvSpPr>
            <p:spPr>
              <a:xfrm>
                <a:off x="11210726" y="-940119"/>
                <a:ext cx="587655" cy="542182"/>
              </a:xfrm>
              <a:custGeom>
                <a:avLst/>
                <a:gdLst>
                  <a:gd name="connsiteX0" fmla="*/ 587655 w 587655"/>
                  <a:gd name="connsiteY0" fmla="*/ 354848 h 542182"/>
                  <a:gd name="connsiteX1" fmla="*/ 553764 w 587655"/>
                  <a:gd name="connsiteY1" fmla="*/ 246795 h 542182"/>
                  <a:gd name="connsiteX2" fmla="*/ 470635 w 587655"/>
                  <a:gd name="connsiteY2" fmla="*/ 67133 h 542182"/>
                  <a:gd name="connsiteX3" fmla="*/ 466799 w 587655"/>
                  <a:gd name="connsiteY3" fmla="*/ 59461 h 542182"/>
                  <a:gd name="connsiteX4" fmla="*/ 374079 w 587655"/>
                  <a:gd name="connsiteY4" fmla="*/ 74166 h 542182"/>
                  <a:gd name="connsiteX5" fmla="*/ 239155 w 587655"/>
                  <a:gd name="connsiteY5" fmla="*/ 1918 h 542182"/>
                  <a:gd name="connsiteX6" fmla="*/ 235957 w 587655"/>
                  <a:gd name="connsiteY6" fmla="*/ 0 h 542182"/>
                  <a:gd name="connsiteX7" fmla="*/ 37728 w 587655"/>
                  <a:gd name="connsiteY7" fmla="*/ 37722 h 542182"/>
                  <a:gd name="connsiteX8" fmla="*/ 30055 w 587655"/>
                  <a:gd name="connsiteY8" fmla="*/ 39641 h 542182"/>
                  <a:gd name="connsiteX9" fmla="*/ 639 w 587655"/>
                  <a:gd name="connsiteY9" fmla="*/ 204597 h 542182"/>
                  <a:gd name="connsiteX10" fmla="*/ 0 w 587655"/>
                  <a:gd name="connsiteY10" fmla="*/ 208433 h 542182"/>
                  <a:gd name="connsiteX11" fmla="*/ 67142 w 587655"/>
                  <a:gd name="connsiteY11" fmla="*/ 350373 h 542182"/>
                  <a:gd name="connsiteX12" fmla="*/ 189277 w 587655"/>
                  <a:gd name="connsiteY12" fmla="*/ 478246 h 542182"/>
                  <a:gd name="connsiteX13" fmla="*/ 191835 w 587655"/>
                  <a:gd name="connsiteY13" fmla="*/ 480804 h 542182"/>
                  <a:gd name="connsiteX14" fmla="*/ 299263 w 587655"/>
                  <a:gd name="connsiteY14" fmla="*/ 494869 h 542182"/>
                  <a:gd name="connsiteX15" fmla="*/ 370242 w 587655"/>
                  <a:gd name="connsiteY15" fmla="*/ 542183 h 542182"/>
                  <a:gd name="connsiteX16" fmla="*/ 505166 w 587655"/>
                  <a:gd name="connsiteY16" fmla="*/ 515969 h 542182"/>
                  <a:gd name="connsiteX17" fmla="*/ 585737 w 587655"/>
                  <a:gd name="connsiteY17" fmla="*/ 358684 h 542182"/>
                  <a:gd name="connsiteX18" fmla="*/ 587655 w 587655"/>
                  <a:gd name="connsiteY18" fmla="*/ 354848 h 5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655" h="542182">
                    <a:moveTo>
                      <a:pt x="587655" y="354848"/>
                    </a:moveTo>
                    <a:lnTo>
                      <a:pt x="553764" y="246795"/>
                    </a:lnTo>
                    <a:lnTo>
                      <a:pt x="470635" y="67133"/>
                    </a:lnTo>
                    <a:lnTo>
                      <a:pt x="466799" y="59461"/>
                    </a:lnTo>
                    <a:lnTo>
                      <a:pt x="374079" y="74166"/>
                    </a:lnTo>
                    <a:lnTo>
                      <a:pt x="239155" y="1918"/>
                    </a:lnTo>
                    <a:lnTo>
                      <a:pt x="235957" y="0"/>
                    </a:lnTo>
                    <a:lnTo>
                      <a:pt x="37728" y="37722"/>
                    </a:lnTo>
                    <a:lnTo>
                      <a:pt x="30055" y="39641"/>
                    </a:lnTo>
                    <a:lnTo>
                      <a:pt x="639" y="204597"/>
                    </a:lnTo>
                    <a:lnTo>
                      <a:pt x="0" y="208433"/>
                    </a:lnTo>
                    <a:lnTo>
                      <a:pt x="67142" y="350373"/>
                    </a:lnTo>
                    <a:lnTo>
                      <a:pt x="189277" y="478246"/>
                    </a:lnTo>
                    <a:lnTo>
                      <a:pt x="191835" y="480804"/>
                    </a:lnTo>
                    <a:lnTo>
                      <a:pt x="299263" y="494869"/>
                    </a:lnTo>
                    <a:lnTo>
                      <a:pt x="370242" y="542183"/>
                    </a:lnTo>
                    <a:lnTo>
                      <a:pt x="505166" y="515969"/>
                    </a:lnTo>
                    <a:lnTo>
                      <a:pt x="585737" y="358684"/>
                    </a:lnTo>
                    <a:lnTo>
                      <a:pt x="587655" y="35484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 60">
                <a:extLst>
                  <a:ext uri="{FF2B5EF4-FFF2-40B4-BE49-F238E27FC236}">
                    <a16:creationId xmlns:a16="http://schemas.microsoft.com/office/drawing/2014/main" id="{0DE1A534-0F93-2781-7321-7DEE3AA72675}"/>
                  </a:ext>
                </a:extLst>
              </p:cNvPr>
              <p:cNvSpPr/>
              <p:nvPr/>
            </p:nvSpPr>
            <p:spPr>
              <a:xfrm>
                <a:off x="9020608" y="3789913"/>
                <a:ext cx="410527" cy="589495"/>
              </a:xfrm>
              <a:custGeom>
                <a:avLst/>
                <a:gdLst>
                  <a:gd name="connsiteX0" fmla="*/ 319725 w 410527"/>
                  <a:gd name="connsiteY0" fmla="*/ 589496 h 589495"/>
                  <a:gd name="connsiteX1" fmla="*/ 399017 w 410527"/>
                  <a:gd name="connsiteY1" fmla="*/ 569675 h 589495"/>
                  <a:gd name="connsiteX2" fmla="*/ 410528 w 410527"/>
                  <a:gd name="connsiteY2" fmla="*/ 381701 h 589495"/>
                  <a:gd name="connsiteX3" fmla="*/ 342106 w 410527"/>
                  <a:gd name="connsiteY3" fmla="*/ 322241 h 589495"/>
                  <a:gd name="connsiteX4" fmla="*/ 341467 w 410527"/>
                  <a:gd name="connsiteY4" fmla="*/ 318405 h 589495"/>
                  <a:gd name="connsiteX5" fmla="*/ 330596 w 410527"/>
                  <a:gd name="connsiteY5" fmla="*/ 263419 h 589495"/>
                  <a:gd name="connsiteX6" fmla="*/ 313970 w 410527"/>
                  <a:gd name="connsiteY6" fmla="*/ 181580 h 589495"/>
                  <a:gd name="connsiteX7" fmla="*/ 167537 w 410527"/>
                  <a:gd name="connsiteY7" fmla="*/ 0 h 589495"/>
                  <a:gd name="connsiteX8" fmla="*/ 140679 w 410527"/>
                  <a:gd name="connsiteY8" fmla="*/ 0 h 589495"/>
                  <a:gd name="connsiteX9" fmla="*/ 140040 w 410527"/>
                  <a:gd name="connsiteY9" fmla="*/ 1918 h 589495"/>
                  <a:gd name="connsiteX10" fmla="*/ 99115 w 410527"/>
                  <a:gd name="connsiteY10" fmla="*/ 1918 h 589495"/>
                  <a:gd name="connsiteX11" fmla="*/ 63306 w 410527"/>
                  <a:gd name="connsiteY11" fmla="*/ 108053 h 589495"/>
                  <a:gd name="connsiteX12" fmla="*/ 0 w 410527"/>
                  <a:gd name="connsiteY12" fmla="*/ 192449 h 589495"/>
                  <a:gd name="connsiteX13" fmla="*/ 36449 w 410527"/>
                  <a:gd name="connsiteY13" fmla="*/ 241681 h 589495"/>
                  <a:gd name="connsiteX14" fmla="*/ 36449 w 410527"/>
                  <a:gd name="connsiteY14" fmla="*/ 241681 h 589495"/>
                  <a:gd name="connsiteX15" fmla="*/ 38367 w 410527"/>
                  <a:gd name="connsiteY15" fmla="*/ 244238 h 589495"/>
                  <a:gd name="connsiteX16" fmla="*/ 38367 w 410527"/>
                  <a:gd name="connsiteY16" fmla="*/ 329913 h 589495"/>
                  <a:gd name="connsiteX17" fmla="*/ 86965 w 410527"/>
                  <a:gd name="connsiteY17" fmla="*/ 374029 h 589495"/>
                  <a:gd name="connsiteX18" fmla="*/ 86965 w 410527"/>
                  <a:gd name="connsiteY18" fmla="*/ 374029 h 589495"/>
                  <a:gd name="connsiteX19" fmla="*/ 88884 w 410527"/>
                  <a:gd name="connsiteY19" fmla="*/ 375948 h 589495"/>
                  <a:gd name="connsiteX20" fmla="*/ 88884 w 410527"/>
                  <a:gd name="connsiteY20" fmla="*/ 436688 h 589495"/>
                  <a:gd name="connsiteX21" fmla="*/ 91442 w 410527"/>
                  <a:gd name="connsiteY21" fmla="*/ 436688 h 589495"/>
                  <a:gd name="connsiteX22" fmla="*/ 93360 w 410527"/>
                  <a:gd name="connsiteY22" fmla="*/ 440524 h 589495"/>
                  <a:gd name="connsiteX23" fmla="*/ 95278 w 410527"/>
                  <a:gd name="connsiteY23" fmla="*/ 443081 h 589495"/>
                  <a:gd name="connsiteX24" fmla="*/ 166257 w 410527"/>
                  <a:gd name="connsiteY24" fmla="*/ 558806 h 58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0527" h="589495">
                    <a:moveTo>
                      <a:pt x="319725" y="589496"/>
                    </a:moveTo>
                    <a:lnTo>
                      <a:pt x="399017" y="569675"/>
                    </a:lnTo>
                    <a:lnTo>
                      <a:pt x="410528" y="381701"/>
                    </a:lnTo>
                    <a:lnTo>
                      <a:pt x="342106" y="322241"/>
                    </a:lnTo>
                    <a:lnTo>
                      <a:pt x="341467" y="318405"/>
                    </a:lnTo>
                    <a:lnTo>
                      <a:pt x="330596" y="263419"/>
                    </a:lnTo>
                    <a:lnTo>
                      <a:pt x="313970" y="181580"/>
                    </a:lnTo>
                    <a:lnTo>
                      <a:pt x="167537" y="0"/>
                    </a:lnTo>
                    <a:lnTo>
                      <a:pt x="140679" y="0"/>
                    </a:lnTo>
                    <a:lnTo>
                      <a:pt x="140040" y="1918"/>
                    </a:lnTo>
                    <a:lnTo>
                      <a:pt x="99115" y="1918"/>
                    </a:lnTo>
                    <a:lnTo>
                      <a:pt x="63306" y="108053"/>
                    </a:lnTo>
                    <a:lnTo>
                      <a:pt x="0" y="192449"/>
                    </a:lnTo>
                    <a:lnTo>
                      <a:pt x="36449" y="241681"/>
                    </a:lnTo>
                    <a:lnTo>
                      <a:pt x="36449" y="241681"/>
                    </a:lnTo>
                    <a:lnTo>
                      <a:pt x="38367" y="244238"/>
                    </a:lnTo>
                    <a:lnTo>
                      <a:pt x="38367" y="329913"/>
                    </a:lnTo>
                    <a:lnTo>
                      <a:pt x="86965" y="374029"/>
                    </a:lnTo>
                    <a:lnTo>
                      <a:pt x="86965" y="374029"/>
                    </a:lnTo>
                    <a:lnTo>
                      <a:pt x="88884" y="375948"/>
                    </a:lnTo>
                    <a:lnTo>
                      <a:pt x="88884" y="436688"/>
                    </a:lnTo>
                    <a:lnTo>
                      <a:pt x="91442" y="436688"/>
                    </a:lnTo>
                    <a:lnTo>
                      <a:pt x="93360" y="440524"/>
                    </a:lnTo>
                    <a:lnTo>
                      <a:pt x="95278" y="443081"/>
                    </a:lnTo>
                    <a:lnTo>
                      <a:pt x="166257" y="55880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 61">
                <a:extLst>
                  <a:ext uri="{FF2B5EF4-FFF2-40B4-BE49-F238E27FC236}">
                    <a16:creationId xmlns:a16="http://schemas.microsoft.com/office/drawing/2014/main" id="{19F89619-3A21-2190-4327-AC6A941B26E0}"/>
                  </a:ext>
                </a:extLst>
              </p:cNvPr>
              <p:cNvSpPr/>
              <p:nvPr/>
            </p:nvSpPr>
            <p:spPr>
              <a:xfrm>
                <a:off x="19179560" y="-1674111"/>
                <a:ext cx="5329180" cy="4111765"/>
              </a:xfrm>
              <a:custGeom>
                <a:avLst/>
                <a:gdLst>
                  <a:gd name="connsiteX0" fmla="*/ 3229864 w 5329180"/>
                  <a:gd name="connsiteY0" fmla="*/ 351012 h 4111765"/>
                  <a:gd name="connsiteX1" fmla="*/ 3112206 w 5329180"/>
                  <a:gd name="connsiteY1" fmla="*/ 143218 h 4111765"/>
                  <a:gd name="connsiteX2" fmla="*/ 2982397 w 5329180"/>
                  <a:gd name="connsiteY2" fmla="*/ 125955 h 4111765"/>
                  <a:gd name="connsiteX3" fmla="*/ 2819337 w 5329180"/>
                  <a:gd name="connsiteY3" fmla="*/ 202679 h 4111765"/>
                  <a:gd name="connsiteX4" fmla="*/ 2814221 w 5329180"/>
                  <a:gd name="connsiteY4" fmla="*/ 194367 h 4111765"/>
                  <a:gd name="connsiteX5" fmla="*/ 2690808 w 5329180"/>
                  <a:gd name="connsiteY5" fmla="*/ 0 h 4111765"/>
                  <a:gd name="connsiteX6" fmla="*/ 2555244 w 5329180"/>
                  <a:gd name="connsiteY6" fmla="*/ 81839 h 4111765"/>
                  <a:gd name="connsiteX7" fmla="*/ 2549489 w 5329180"/>
                  <a:gd name="connsiteY7" fmla="*/ 77363 h 4111765"/>
                  <a:gd name="connsiteX8" fmla="*/ 2442701 w 5329180"/>
                  <a:gd name="connsiteY8" fmla="*/ 6394 h 4111765"/>
                  <a:gd name="connsiteX9" fmla="*/ 2296906 w 5329180"/>
                  <a:gd name="connsiteY9" fmla="*/ 40280 h 4111765"/>
                  <a:gd name="connsiteX10" fmla="*/ 2250866 w 5329180"/>
                  <a:gd name="connsiteY10" fmla="*/ 168153 h 4111765"/>
                  <a:gd name="connsiteX11" fmla="*/ 2247029 w 5329180"/>
                  <a:gd name="connsiteY11" fmla="*/ 170071 h 4111765"/>
                  <a:gd name="connsiteX12" fmla="*/ 2141520 w 5329180"/>
                  <a:gd name="connsiteY12" fmla="*/ 222499 h 4111765"/>
                  <a:gd name="connsiteX13" fmla="*/ 2112744 w 5329180"/>
                  <a:gd name="connsiteY13" fmla="*/ 391292 h 4111765"/>
                  <a:gd name="connsiteX14" fmla="*/ 2108908 w 5329180"/>
                  <a:gd name="connsiteY14" fmla="*/ 391932 h 4111765"/>
                  <a:gd name="connsiteX15" fmla="*/ 2108908 w 5329180"/>
                  <a:gd name="connsiteY15" fmla="*/ 391932 h 4111765"/>
                  <a:gd name="connsiteX16" fmla="*/ 1837142 w 5329180"/>
                  <a:gd name="connsiteY16" fmla="*/ 429015 h 4111765"/>
                  <a:gd name="connsiteX17" fmla="*/ 1638912 w 5329180"/>
                  <a:gd name="connsiteY17" fmla="*/ 519805 h 4111765"/>
                  <a:gd name="connsiteX18" fmla="*/ 1633156 w 5329180"/>
                  <a:gd name="connsiteY18" fmla="*/ 527477 h 4111765"/>
                  <a:gd name="connsiteX19" fmla="*/ 1632518 w 5329180"/>
                  <a:gd name="connsiteY19" fmla="*/ 530035 h 4111765"/>
                  <a:gd name="connsiteX20" fmla="*/ 1631878 w 5329180"/>
                  <a:gd name="connsiteY20" fmla="*/ 529395 h 4111765"/>
                  <a:gd name="connsiteX21" fmla="*/ 1501430 w 5329180"/>
                  <a:gd name="connsiteY21" fmla="*/ 700106 h 4111765"/>
                  <a:gd name="connsiteX22" fmla="*/ 1597348 w 5329180"/>
                  <a:gd name="connsiteY22" fmla="*/ 743583 h 4111765"/>
                  <a:gd name="connsiteX23" fmla="*/ 1597348 w 5329180"/>
                  <a:gd name="connsiteY23" fmla="*/ 888080 h 4111765"/>
                  <a:gd name="connsiteX24" fmla="*/ 1590313 w 5329180"/>
                  <a:gd name="connsiteY24" fmla="*/ 891277 h 4111765"/>
                  <a:gd name="connsiteX25" fmla="*/ 1372260 w 5329180"/>
                  <a:gd name="connsiteY25" fmla="*/ 991018 h 4111765"/>
                  <a:gd name="connsiteX26" fmla="*/ 1251405 w 5329180"/>
                  <a:gd name="connsiteY26" fmla="*/ 1204566 h 4111765"/>
                  <a:gd name="connsiteX27" fmla="*/ 1161241 w 5329180"/>
                  <a:gd name="connsiteY27" fmla="*/ 1222468 h 4111765"/>
                  <a:gd name="connsiteX28" fmla="*/ 1127352 w 5329180"/>
                  <a:gd name="connsiteY28" fmla="*/ 1400212 h 4111765"/>
                  <a:gd name="connsiteX29" fmla="*/ 1292329 w 5329180"/>
                  <a:gd name="connsiteY29" fmla="*/ 1482690 h 4111765"/>
                  <a:gd name="connsiteX30" fmla="*/ 1292329 w 5329180"/>
                  <a:gd name="connsiteY30" fmla="*/ 1639975 h 4111765"/>
                  <a:gd name="connsiteX31" fmla="*/ 1135663 w 5329180"/>
                  <a:gd name="connsiteY31" fmla="*/ 1639975 h 4111765"/>
                  <a:gd name="connsiteX32" fmla="*/ 1135025 w 5329180"/>
                  <a:gd name="connsiteY32" fmla="*/ 1639335 h 4111765"/>
                  <a:gd name="connsiteX33" fmla="*/ 1133746 w 5329180"/>
                  <a:gd name="connsiteY33" fmla="*/ 1639335 h 4111765"/>
                  <a:gd name="connsiteX34" fmla="*/ 1129909 w 5329180"/>
                  <a:gd name="connsiteY34" fmla="*/ 1634220 h 4111765"/>
                  <a:gd name="connsiteX35" fmla="*/ 1089623 w 5329180"/>
                  <a:gd name="connsiteY35" fmla="*/ 1568366 h 4111765"/>
                  <a:gd name="connsiteX36" fmla="*/ 993067 w 5329180"/>
                  <a:gd name="connsiteY36" fmla="*/ 1600334 h 4111765"/>
                  <a:gd name="connsiteX37" fmla="*/ 927842 w 5329180"/>
                  <a:gd name="connsiteY37" fmla="*/ 1769127 h 4111765"/>
                  <a:gd name="connsiteX38" fmla="*/ 750714 w 5329180"/>
                  <a:gd name="connsiteY38" fmla="*/ 1777439 h 4111765"/>
                  <a:gd name="connsiteX39" fmla="*/ 815300 w 5329180"/>
                  <a:gd name="connsiteY39" fmla="*/ 1962215 h 4111765"/>
                  <a:gd name="connsiteX40" fmla="*/ 691885 w 5329180"/>
                  <a:gd name="connsiteY40" fmla="*/ 1972445 h 4111765"/>
                  <a:gd name="connsiteX41" fmla="*/ 522431 w 5329180"/>
                  <a:gd name="connsiteY41" fmla="*/ 2057481 h 4111765"/>
                  <a:gd name="connsiteX42" fmla="*/ 521152 w 5329180"/>
                  <a:gd name="connsiteY42" fmla="*/ 2056841 h 4111765"/>
                  <a:gd name="connsiteX43" fmla="*/ 521152 w 5329180"/>
                  <a:gd name="connsiteY43" fmla="*/ 2056841 h 4111765"/>
                  <a:gd name="connsiteX44" fmla="*/ 355534 w 5329180"/>
                  <a:gd name="connsiteY44" fmla="*/ 1973724 h 4111765"/>
                  <a:gd name="connsiteX45" fmla="*/ 130447 w 5329180"/>
                  <a:gd name="connsiteY45" fmla="*/ 2045333 h 4111765"/>
                  <a:gd name="connsiteX46" fmla="*/ 49237 w 5329180"/>
                  <a:gd name="connsiteY46" fmla="*/ 2101597 h 4111765"/>
                  <a:gd name="connsiteX47" fmla="*/ 0 w 5329180"/>
                  <a:gd name="connsiteY47" fmla="*/ 2136762 h 4111765"/>
                  <a:gd name="connsiteX48" fmla="*/ 23659 w 5329180"/>
                  <a:gd name="connsiteY48" fmla="*/ 2175124 h 4111765"/>
                  <a:gd name="connsiteX49" fmla="*/ 121496 w 5329180"/>
                  <a:gd name="connsiteY49" fmla="*/ 2471790 h 4111765"/>
                  <a:gd name="connsiteX50" fmla="*/ 210379 w 5329180"/>
                  <a:gd name="connsiteY50" fmla="*/ 2608615 h 4111765"/>
                  <a:gd name="connsiteX51" fmla="*/ 237235 w 5329180"/>
                  <a:gd name="connsiteY51" fmla="*/ 2761423 h 4111765"/>
                  <a:gd name="connsiteX52" fmla="*/ 311412 w 5329180"/>
                  <a:gd name="connsiteY52" fmla="*/ 2826639 h 4111765"/>
                  <a:gd name="connsiteX53" fmla="*/ 311412 w 5329180"/>
                  <a:gd name="connsiteY53" fmla="*/ 2831754 h 4111765"/>
                  <a:gd name="connsiteX54" fmla="*/ 316528 w 5329180"/>
                  <a:gd name="connsiteY54" fmla="*/ 3241588 h 4111765"/>
                  <a:gd name="connsiteX55" fmla="*/ 308855 w 5329180"/>
                  <a:gd name="connsiteY55" fmla="*/ 3244145 h 4111765"/>
                  <a:gd name="connsiteX56" fmla="*/ 182882 w 5329180"/>
                  <a:gd name="connsiteY56" fmla="*/ 3288261 h 4111765"/>
                  <a:gd name="connsiteX57" fmla="*/ 90802 w 5329180"/>
                  <a:gd name="connsiteY57" fmla="*/ 3437873 h 4111765"/>
                  <a:gd name="connsiteX58" fmla="*/ 140039 w 5329180"/>
                  <a:gd name="connsiteY58" fmla="*/ 3620731 h 4111765"/>
                  <a:gd name="connsiteX59" fmla="*/ 270488 w 5329180"/>
                  <a:gd name="connsiteY59" fmla="*/ 3830444 h 4111765"/>
                  <a:gd name="connsiteX60" fmla="*/ 266011 w 5329180"/>
                  <a:gd name="connsiteY60" fmla="*/ 3883512 h 4111765"/>
                  <a:gd name="connsiteX61" fmla="*/ 357452 w 5329180"/>
                  <a:gd name="connsiteY61" fmla="*/ 3872003 h 4111765"/>
                  <a:gd name="connsiteX62" fmla="*/ 360011 w 5329180"/>
                  <a:gd name="connsiteY62" fmla="*/ 3873921 h 4111765"/>
                  <a:gd name="connsiteX63" fmla="*/ 562717 w 5329180"/>
                  <a:gd name="connsiteY63" fmla="*/ 3976859 h 4111765"/>
                  <a:gd name="connsiteX64" fmla="*/ 671423 w 5329180"/>
                  <a:gd name="connsiteY64" fmla="*/ 3918677 h 4111765"/>
                  <a:gd name="connsiteX65" fmla="*/ 1119677 w 5329180"/>
                  <a:gd name="connsiteY65" fmla="*/ 3854100 h 4111765"/>
                  <a:gd name="connsiteX66" fmla="*/ 1319825 w 5329180"/>
                  <a:gd name="connsiteY66" fmla="*/ 3844510 h 4111765"/>
                  <a:gd name="connsiteX67" fmla="*/ 1454110 w 5329180"/>
                  <a:gd name="connsiteY67" fmla="*/ 3733261 h 4111765"/>
                  <a:gd name="connsiteX68" fmla="*/ 1542355 w 5329180"/>
                  <a:gd name="connsiteY68" fmla="*/ 3739654 h 4111765"/>
                  <a:gd name="connsiteX69" fmla="*/ 1697741 w 5329180"/>
                  <a:gd name="connsiteY69" fmla="*/ 3825969 h 4111765"/>
                  <a:gd name="connsiteX70" fmla="*/ 2068623 w 5329180"/>
                  <a:gd name="connsiteY70" fmla="*/ 3882232 h 4111765"/>
                  <a:gd name="connsiteX71" fmla="*/ 2229124 w 5329180"/>
                  <a:gd name="connsiteY71" fmla="*/ 3962792 h 4111765"/>
                  <a:gd name="connsiteX72" fmla="*/ 2254702 w 5329180"/>
                  <a:gd name="connsiteY72" fmla="*/ 4029926 h 4111765"/>
                  <a:gd name="connsiteX73" fmla="*/ 2472115 w 5329180"/>
                  <a:gd name="connsiteY73" fmla="*/ 3943611 h 4111765"/>
                  <a:gd name="connsiteX74" fmla="*/ 2477871 w 5329180"/>
                  <a:gd name="connsiteY74" fmla="*/ 3948727 h 4111765"/>
                  <a:gd name="connsiteX75" fmla="*/ 2580183 w 5329180"/>
                  <a:gd name="connsiteY75" fmla="*/ 4042713 h 4111765"/>
                  <a:gd name="connsiteX76" fmla="*/ 2658196 w 5329180"/>
                  <a:gd name="connsiteY76" fmla="*/ 4038238 h 4111765"/>
                  <a:gd name="connsiteX77" fmla="*/ 2715106 w 5329180"/>
                  <a:gd name="connsiteY77" fmla="*/ 3981973 h 4111765"/>
                  <a:gd name="connsiteX78" fmla="*/ 2720862 w 5329180"/>
                  <a:gd name="connsiteY78" fmla="*/ 3983253 h 4111765"/>
                  <a:gd name="connsiteX79" fmla="*/ 2917813 w 5329180"/>
                  <a:gd name="connsiteY79" fmla="*/ 4012024 h 4111765"/>
                  <a:gd name="connsiteX80" fmla="*/ 3000302 w 5329180"/>
                  <a:gd name="connsiteY80" fmla="*/ 4051025 h 4111765"/>
                  <a:gd name="connsiteX81" fmla="*/ 3198532 w 5329180"/>
                  <a:gd name="connsiteY81" fmla="*/ 3929546 h 4111765"/>
                  <a:gd name="connsiteX82" fmla="*/ 3202369 w 5329180"/>
                  <a:gd name="connsiteY82" fmla="*/ 3930185 h 4111765"/>
                  <a:gd name="connsiteX83" fmla="*/ 3386529 w 5329180"/>
                  <a:gd name="connsiteY83" fmla="*/ 3954481 h 4111765"/>
                  <a:gd name="connsiteX84" fmla="*/ 3402516 w 5329180"/>
                  <a:gd name="connsiteY84" fmla="*/ 4043992 h 4111765"/>
                  <a:gd name="connsiteX85" fmla="*/ 3410190 w 5329180"/>
                  <a:gd name="connsiteY85" fmla="*/ 4082354 h 4111765"/>
                  <a:gd name="connsiteX86" fmla="*/ 3501631 w 5329180"/>
                  <a:gd name="connsiteY86" fmla="*/ 4111765 h 4111765"/>
                  <a:gd name="connsiteX87" fmla="*/ 3618012 w 5329180"/>
                  <a:gd name="connsiteY87" fmla="*/ 3967908 h 4111765"/>
                  <a:gd name="connsiteX88" fmla="*/ 3623126 w 5329180"/>
                  <a:gd name="connsiteY88" fmla="*/ 3967269 h 4111765"/>
                  <a:gd name="connsiteX89" fmla="*/ 3760608 w 5329180"/>
                  <a:gd name="connsiteY89" fmla="*/ 3960236 h 4111765"/>
                  <a:gd name="connsiteX90" fmla="*/ 3763805 w 5329180"/>
                  <a:gd name="connsiteY90" fmla="*/ 3962153 h 4111765"/>
                  <a:gd name="connsiteX91" fmla="*/ 3868036 w 5329180"/>
                  <a:gd name="connsiteY91" fmla="*/ 4031205 h 4111765"/>
                  <a:gd name="connsiteX92" fmla="*/ 4053477 w 5329180"/>
                  <a:gd name="connsiteY92" fmla="*/ 3974941 h 4111765"/>
                  <a:gd name="connsiteX93" fmla="*/ 4165381 w 5329180"/>
                  <a:gd name="connsiteY93" fmla="*/ 4072764 h 4111765"/>
                  <a:gd name="connsiteX94" fmla="*/ 4289435 w 5329180"/>
                  <a:gd name="connsiteY94" fmla="*/ 4056141 h 4111765"/>
                  <a:gd name="connsiteX95" fmla="*/ 4303503 w 5329180"/>
                  <a:gd name="connsiteY95" fmla="*/ 3845789 h 4111765"/>
                  <a:gd name="connsiteX96" fmla="*/ 4398142 w 5329180"/>
                  <a:gd name="connsiteY96" fmla="*/ 3594518 h 4111765"/>
                  <a:gd name="connsiteX97" fmla="*/ 4405175 w 5329180"/>
                  <a:gd name="connsiteY97" fmla="*/ 3593878 h 4111765"/>
                  <a:gd name="connsiteX98" fmla="*/ 4594453 w 5329180"/>
                  <a:gd name="connsiteY98" fmla="*/ 3575337 h 4111765"/>
                  <a:gd name="connsiteX99" fmla="*/ 4868138 w 5329180"/>
                  <a:gd name="connsiteY99" fmla="*/ 3506286 h 4111765"/>
                  <a:gd name="connsiteX100" fmla="*/ 4873892 w 5329180"/>
                  <a:gd name="connsiteY100" fmla="*/ 3507564 h 4111765"/>
                  <a:gd name="connsiteX101" fmla="*/ 4873892 w 5329180"/>
                  <a:gd name="connsiteY101" fmla="*/ 3363706 h 4111765"/>
                  <a:gd name="connsiteX102" fmla="*/ 4725540 w 5329180"/>
                  <a:gd name="connsiteY102" fmla="*/ 3196832 h 4111765"/>
                  <a:gd name="connsiteX103" fmla="*/ 4726179 w 5329180"/>
                  <a:gd name="connsiteY103" fmla="*/ 3191717 h 4111765"/>
                  <a:gd name="connsiteX104" fmla="*/ 4744083 w 5329180"/>
                  <a:gd name="connsiteY104" fmla="*/ 3019727 h 4111765"/>
                  <a:gd name="connsiteX105" fmla="*/ 4614915 w 5329180"/>
                  <a:gd name="connsiteY105" fmla="*/ 2817048 h 4111765"/>
                  <a:gd name="connsiteX106" fmla="*/ 4614915 w 5329180"/>
                  <a:gd name="connsiteY106" fmla="*/ 2814491 h 4111765"/>
                  <a:gd name="connsiteX107" fmla="*/ 4605963 w 5329180"/>
                  <a:gd name="connsiteY107" fmla="*/ 2654010 h 4111765"/>
                  <a:gd name="connsiteX108" fmla="*/ 4607242 w 5329180"/>
                  <a:gd name="connsiteY108" fmla="*/ 2651452 h 4111765"/>
                  <a:gd name="connsiteX109" fmla="*/ 4669908 w 5329180"/>
                  <a:gd name="connsiteY109" fmla="*/ 2536366 h 4111765"/>
                  <a:gd name="connsiteX110" fmla="*/ 4815702 w 5329180"/>
                  <a:gd name="connsiteY110" fmla="*/ 2672552 h 4111765"/>
                  <a:gd name="connsiteX111" fmla="*/ 5137346 w 5329180"/>
                  <a:gd name="connsiteY111" fmla="*/ 2627796 h 4111765"/>
                  <a:gd name="connsiteX112" fmla="*/ 5266514 w 5329180"/>
                  <a:gd name="connsiteY112" fmla="*/ 2417444 h 4111765"/>
                  <a:gd name="connsiteX113" fmla="*/ 5329181 w 5329180"/>
                  <a:gd name="connsiteY113" fmla="*/ 2363098 h 4111765"/>
                  <a:gd name="connsiteX114" fmla="*/ 5170597 w 5329180"/>
                  <a:gd name="connsiteY114" fmla="*/ 2257603 h 4111765"/>
                  <a:gd name="connsiteX115" fmla="*/ 5152693 w 5329180"/>
                  <a:gd name="connsiteY115" fmla="*/ 2136123 h 4111765"/>
                  <a:gd name="connsiteX116" fmla="*/ 4917375 w 5329180"/>
                  <a:gd name="connsiteY116" fmla="*/ 1928329 h 4111765"/>
                  <a:gd name="connsiteX117" fmla="*/ 4700601 w 5329180"/>
                  <a:gd name="connsiteY117" fmla="*/ 1871425 h 4111765"/>
                  <a:gd name="connsiteX118" fmla="*/ 4698683 w 5329180"/>
                  <a:gd name="connsiteY118" fmla="*/ 1865031 h 4111765"/>
                  <a:gd name="connsiteX119" fmla="*/ 4644330 w 5329180"/>
                  <a:gd name="connsiteY119" fmla="*/ 1656598 h 4111765"/>
                  <a:gd name="connsiteX120" fmla="*/ 4515160 w 5329180"/>
                  <a:gd name="connsiteY120" fmla="*/ 1563890 h 4111765"/>
                  <a:gd name="connsiteX121" fmla="*/ 4348903 w 5329180"/>
                  <a:gd name="connsiteY121" fmla="*/ 1332439 h 4111765"/>
                  <a:gd name="connsiteX122" fmla="*/ 4274727 w 5329180"/>
                  <a:gd name="connsiteY122" fmla="*/ 1156614 h 4111765"/>
                  <a:gd name="connsiteX123" fmla="*/ 4125095 w 5329180"/>
                  <a:gd name="connsiteY123" fmla="*/ 997412 h 4111765"/>
                  <a:gd name="connsiteX124" fmla="*/ 4125095 w 5329180"/>
                  <a:gd name="connsiteY124" fmla="*/ 803044 h 4111765"/>
                  <a:gd name="connsiteX125" fmla="*/ 4012553 w 5329180"/>
                  <a:gd name="connsiteY125" fmla="*/ 671974 h 4111765"/>
                  <a:gd name="connsiteX126" fmla="*/ 4013831 w 5329180"/>
                  <a:gd name="connsiteY126" fmla="*/ 665580 h 4111765"/>
                  <a:gd name="connsiteX127" fmla="*/ 4059233 w 5329180"/>
                  <a:gd name="connsiteY127" fmla="*/ 502542 h 4111765"/>
                  <a:gd name="connsiteX128" fmla="*/ 4025342 w 5329180"/>
                  <a:gd name="connsiteY128" fmla="*/ 363799 h 4111765"/>
                  <a:gd name="connsiteX129" fmla="*/ 3755494 w 5329180"/>
                  <a:gd name="connsiteY129" fmla="*/ 264697 h 4111765"/>
                  <a:gd name="connsiteX130" fmla="*/ 3658936 w 5329180"/>
                  <a:gd name="connsiteY130" fmla="*/ 264697 h 4111765"/>
                  <a:gd name="connsiteX131" fmla="*/ 3586678 w 5329180"/>
                  <a:gd name="connsiteY131" fmla="*/ 173907 h 4111765"/>
                  <a:gd name="connsiteX132" fmla="*/ 3411469 w 5329180"/>
                  <a:gd name="connsiteY132" fmla="*/ 226335 h 4111765"/>
                  <a:gd name="connsiteX133" fmla="*/ 3236259 w 5329180"/>
                  <a:gd name="connsiteY133" fmla="*/ 362520 h 411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5329180" h="4111765">
                    <a:moveTo>
                      <a:pt x="3229864" y="351012"/>
                    </a:moveTo>
                    <a:lnTo>
                      <a:pt x="3112206" y="143218"/>
                    </a:lnTo>
                    <a:lnTo>
                      <a:pt x="2982397" y="125955"/>
                    </a:lnTo>
                    <a:lnTo>
                      <a:pt x="2819337" y="202679"/>
                    </a:lnTo>
                    <a:lnTo>
                      <a:pt x="2814221" y="194367"/>
                    </a:lnTo>
                    <a:lnTo>
                      <a:pt x="2690808" y="0"/>
                    </a:lnTo>
                    <a:lnTo>
                      <a:pt x="2555244" y="81839"/>
                    </a:lnTo>
                    <a:lnTo>
                      <a:pt x="2549489" y="77363"/>
                    </a:lnTo>
                    <a:lnTo>
                      <a:pt x="2442701" y="6394"/>
                    </a:lnTo>
                    <a:lnTo>
                      <a:pt x="2296906" y="40280"/>
                    </a:lnTo>
                    <a:lnTo>
                      <a:pt x="2250866" y="168153"/>
                    </a:lnTo>
                    <a:lnTo>
                      <a:pt x="2247029" y="170071"/>
                    </a:lnTo>
                    <a:lnTo>
                      <a:pt x="2141520" y="222499"/>
                    </a:lnTo>
                    <a:lnTo>
                      <a:pt x="2112744" y="391292"/>
                    </a:lnTo>
                    <a:lnTo>
                      <a:pt x="2108908" y="391932"/>
                    </a:lnTo>
                    <a:lnTo>
                      <a:pt x="2108908" y="391932"/>
                    </a:lnTo>
                    <a:lnTo>
                      <a:pt x="1837142" y="429015"/>
                    </a:lnTo>
                    <a:lnTo>
                      <a:pt x="1638912" y="519805"/>
                    </a:lnTo>
                    <a:lnTo>
                      <a:pt x="1633156" y="527477"/>
                    </a:lnTo>
                    <a:lnTo>
                      <a:pt x="1632518" y="530035"/>
                    </a:lnTo>
                    <a:lnTo>
                      <a:pt x="1631878" y="529395"/>
                    </a:lnTo>
                    <a:lnTo>
                      <a:pt x="1501430" y="700106"/>
                    </a:lnTo>
                    <a:lnTo>
                      <a:pt x="1597348" y="743583"/>
                    </a:lnTo>
                    <a:lnTo>
                      <a:pt x="1597348" y="888080"/>
                    </a:lnTo>
                    <a:lnTo>
                      <a:pt x="1590313" y="891277"/>
                    </a:lnTo>
                    <a:lnTo>
                      <a:pt x="1372260" y="991018"/>
                    </a:lnTo>
                    <a:lnTo>
                      <a:pt x="1251405" y="1204566"/>
                    </a:lnTo>
                    <a:lnTo>
                      <a:pt x="1161241" y="1222468"/>
                    </a:lnTo>
                    <a:lnTo>
                      <a:pt x="1127352" y="1400212"/>
                    </a:lnTo>
                    <a:lnTo>
                      <a:pt x="1292329" y="1482690"/>
                    </a:lnTo>
                    <a:lnTo>
                      <a:pt x="1292329" y="1639975"/>
                    </a:lnTo>
                    <a:lnTo>
                      <a:pt x="1135663" y="1639975"/>
                    </a:lnTo>
                    <a:lnTo>
                      <a:pt x="1135025" y="1639335"/>
                    </a:lnTo>
                    <a:lnTo>
                      <a:pt x="1133746" y="1639335"/>
                    </a:lnTo>
                    <a:lnTo>
                      <a:pt x="1129909" y="1634220"/>
                    </a:lnTo>
                    <a:lnTo>
                      <a:pt x="1089623" y="1568366"/>
                    </a:lnTo>
                    <a:lnTo>
                      <a:pt x="993067" y="1600334"/>
                    </a:lnTo>
                    <a:lnTo>
                      <a:pt x="927842" y="1769127"/>
                    </a:lnTo>
                    <a:lnTo>
                      <a:pt x="750714" y="1777439"/>
                    </a:lnTo>
                    <a:lnTo>
                      <a:pt x="815300" y="1962215"/>
                    </a:lnTo>
                    <a:lnTo>
                      <a:pt x="691885" y="1972445"/>
                    </a:lnTo>
                    <a:lnTo>
                      <a:pt x="522431" y="2057481"/>
                    </a:lnTo>
                    <a:lnTo>
                      <a:pt x="521152" y="2056841"/>
                    </a:lnTo>
                    <a:lnTo>
                      <a:pt x="521152" y="2056841"/>
                    </a:lnTo>
                    <a:lnTo>
                      <a:pt x="355534" y="1973724"/>
                    </a:lnTo>
                    <a:lnTo>
                      <a:pt x="130447" y="2045333"/>
                    </a:lnTo>
                    <a:lnTo>
                      <a:pt x="49237" y="2101597"/>
                    </a:lnTo>
                    <a:lnTo>
                      <a:pt x="0" y="2136762"/>
                    </a:lnTo>
                    <a:lnTo>
                      <a:pt x="23659" y="2175124"/>
                    </a:lnTo>
                    <a:lnTo>
                      <a:pt x="121496" y="2471790"/>
                    </a:lnTo>
                    <a:lnTo>
                      <a:pt x="210379" y="2608615"/>
                    </a:lnTo>
                    <a:lnTo>
                      <a:pt x="237235" y="2761423"/>
                    </a:lnTo>
                    <a:lnTo>
                      <a:pt x="311412" y="2826639"/>
                    </a:lnTo>
                    <a:lnTo>
                      <a:pt x="311412" y="2831754"/>
                    </a:lnTo>
                    <a:lnTo>
                      <a:pt x="316528" y="3241588"/>
                    </a:lnTo>
                    <a:lnTo>
                      <a:pt x="308855" y="3244145"/>
                    </a:lnTo>
                    <a:lnTo>
                      <a:pt x="182882" y="3288261"/>
                    </a:lnTo>
                    <a:lnTo>
                      <a:pt x="90802" y="3437873"/>
                    </a:lnTo>
                    <a:lnTo>
                      <a:pt x="140039" y="3620731"/>
                    </a:lnTo>
                    <a:lnTo>
                      <a:pt x="270488" y="3830444"/>
                    </a:lnTo>
                    <a:lnTo>
                      <a:pt x="266011" y="3883512"/>
                    </a:lnTo>
                    <a:lnTo>
                      <a:pt x="357452" y="3872003"/>
                    </a:lnTo>
                    <a:lnTo>
                      <a:pt x="360011" y="3873921"/>
                    </a:lnTo>
                    <a:lnTo>
                      <a:pt x="562717" y="3976859"/>
                    </a:lnTo>
                    <a:lnTo>
                      <a:pt x="671423" y="3918677"/>
                    </a:lnTo>
                    <a:lnTo>
                      <a:pt x="1119677" y="3854100"/>
                    </a:lnTo>
                    <a:lnTo>
                      <a:pt x="1319825" y="3844510"/>
                    </a:lnTo>
                    <a:lnTo>
                      <a:pt x="1454110" y="3733261"/>
                    </a:lnTo>
                    <a:lnTo>
                      <a:pt x="1542355" y="3739654"/>
                    </a:lnTo>
                    <a:lnTo>
                      <a:pt x="1697741" y="3825969"/>
                    </a:lnTo>
                    <a:lnTo>
                      <a:pt x="2068623" y="3882232"/>
                    </a:lnTo>
                    <a:lnTo>
                      <a:pt x="2229124" y="3962792"/>
                    </a:lnTo>
                    <a:lnTo>
                      <a:pt x="2254702" y="4029926"/>
                    </a:lnTo>
                    <a:lnTo>
                      <a:pt x="2472115" y="3943611"/>
                    </a:lnTo>
                    <a:lnTo>
                      <a:pt x="2477871" y="3948727"/>
                    </a:lnTo>
                    <a:lnTo>
                      <a:pt x="2580183" y="4042713"/>
                    </a:lnTo>
                    <a:lnTo>
                      <a:pt x="2658196" y="4038238"/>
                    </a:lnTo>
                    <a:lnTo>
                      <a:pt x="2715106" y="3981973"/>
                    </a:lnTo>
                    <a:lnTo>
                      <a:pt x="2720862" y="3983253"/>
                    </a:lnTo>
                    <a:lnTo>
                      <a:pt x="2917813" y="4012024"/>
                    </a:lnTo>
                    <a:lnTo>
                      <a:pt x="3000302" y="4051025"/>
                    </a:lnTo>
                    <a:lnTo>
                      <a:pt x="3198532" y="3929546"/>
                    </a:lnTo>
                    <a:lnTo>
                      <a:pt x="3202369" y="3930185"/>
                    </a:lnTo>
                    <a:lnTo>
                      <a:pt x="3386529" y="3954481"/>
                    </a:lnTo>
                    <a:lnTo>
                      <a:pt x="3402516" y="4043992"/>
                    </a:lnTo>
                    <a:lnTo>
                      <a:pt x="3410190" y="4082354"/>
                    </a:lnTo>
                    <a:lnTo>
                      <a:pt x="3501631" y="4111765"/>
                    </a:lnTo>
                    <a:lnTo>
                      <a:pt x="3618012" y="3967908"/>
                    </a:lnTo>
                    <a:lnTo>
                      <a:pt x="3623126" y="3967269"/>
                    </a:lnTo>
                    <a:lnTo>
                      <a:pt x="3760608" y="3960236"/>
                    </a:lnTo>
                    <a:lnTo>
                      <a:pt x="3763805" y="3962153"/>
                    </a:lnTo>
                    <a:lnTo>
                      <a:pt x="3868036" y="4031205"/>
                    </a:lnTo>
                    <a:lnTo>
                      <a:pt x="4053477" y="3974941"/>
                    </a:lnTo>
                    <a:lnTo>
                      <a:pt x="4165381" y="4072764"/>
                    </a:lnTo>
                    <a:lnTo>
                      <a:pt x="4289435" y="4056141"/>
                    </a:lnTo>
                    <a:lnTo>
                      <a:pt x="4303503" y="3845789"/>
                    </a:lnTo>
                    <a:lnTo>
                      <a:pt x="4398142" y="3594518"/>
                    </a:lnTo>
                    <a:lnTo>
                      <a:pt x="4405175" y="3593878"/>
                    </a:lnTo>
                    <a:lnTo>
                      <a:pt x="4594453" y="3575337"/>
                    </a:lnTo>
                    <a:lnTo>
                      <a:pt x="4868138" y="3506286"/>
                    </a:lnTo>
                    <a:lnTo>
                      <a:pt x="4873892" y="3507564"/>
                    </a:lnTo>
                    <a:lnTo>
                      <a:pt x="4873892" y="3363706"/>
                    </a:lnTo>
                    <a:lnTo>
                      <a:pt x="4725540" y="3196832"/>
                    </a:lnTo>
                    <a:lnTo>
                      <a:pt x="4726179" y="3191717"/>
                    </a:lnTo>
                    <a:lnTo>
                      <a:pt x="4744083" y="3019727"/>
                    </a:lnTo>
                    <a:lnTo>
                      <a:pt x="4614915" y="2817048"/>
                    </a:lnTo>
                    <a:lnTo>
                      <a:pt x="4614915" y="2814491"/>
                    </a:lnTo>
                    <a:lnTo>
                      <a:pt x="4605963" y="2654010"/>
                    </a:lnTo>
                    <a:lnTo>
                      <a:pt x="4607242" y="2651452"/>
                    </a:lnTo>
                    <a:lnTo>
                      <a:pt x="4669908" y="2536366"/>
                    </a:lnTo>
                    <a:lnTo>
                      <a:pt x="4815702" y="2672552"/>
                    </a:lnTo>
                    <a:lnTo>
                      <a:pt x="5137346" y="2627796"/>
                    </a:lnTo>
                    <a:lnTo>
                      <a:pt x="5266514" y="2417444"/>
                    </a:lnTo>
                    <a:lnTo>
                      <a:pt x="5329181" y="2363098"/>
                    </a:lnTo>
                    <a:lnTo>
                      <a:pt x="5170597" y="2257603"/>
                    </a:lnTo>
                    <a:lnTo>
                      <a:pt x="5152693" y="2136123"/>
                    </a:lnTo>
                    <a:lnTo>
                      <a:pt x="4917375" y="1928329"/>
                    </a:lnTo>
                    <a:lnTo>
                      <a:pt x="4700601" y="1871425"/>
                    </a:lnTo>
                    <a:lnTo>
                      <a:pt x="4698683" y="1865031"/>
                    </a:lnTo>
                    <a:lnTo>
                      <a:pt x="4644330" y="1656598"/>
                    </a:lnTo>
                    <a:lnTo>
                      <a:pt x="4515160" y="1563890"/>
                    </a:lnTo>
                    <a:lnTo>
                      <a:pt x="4348903" y="1332439"/>
                    </a:lnTo>
                    <a:lnTo>
                      <a:pt x="4274727" y="1156614"/>
                    </a:lnTo>
                    <a:lnTo>
                      <a:pt x="4125095" y="997412"/>
                    </a:lnTo>
                    <a:lnTo>
                      <a:pt x="4125095" y="803044"/>
                    </a:lnTo>
                    <a:lnTo>
                      <a:pt x="4012553" y="671974"/>
                    </a:lnTo>
                    <a:lnTo>
                      <a:pt x="4013831" y="665580"/>
                    </a:lnTo>
                    <a:lnTo>
                      <a:pt x="4059233" y="502542"/>
                    </a:lnTo>
                    <a:lnTo>
                      <a:pt x="4025342" y="363799"/>
                    </a:lnTo>
                    <a:lnTo>
                      <a:pt x="3755494" y="264697"/>
                    </a:lnTo>
                    <a:lnTo>
                      <a:pt x="3658936" y="264697"/>
                    </a:lnTo>
                    <a:lnTo>
                      <a:pt x="3586678" y="173907"/>
                    </a:lnTo>
                    <a:lnTo>
                      <a:pt x="3411469" y="226335"/>
                    </a:lnTo>
                    <a:lnTo>
                      <a:pt x="3236259" y="36252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 62">
                <a:extLst>
                  <a:ext uri="{FF2B5EF4-FFF2-40B4-BE49-F238E27FC236}">
                    <a16:creationId xmlns:a16="http://schemas.microsoft.com/office/drawing/2014/main" id="{53ECCBF9-E4E4-9C75-B4D5-7EA46F76D261}"/>
                  </a:ext>
                </a:extLst>
              </p:cNvPr>
              <p:cNvSpPr/>
              <p:nvPr/>
            </p:nvSpPr>
            <p:spPr>
              <a:xfrm>
                <a:off x="9191981" y="5699700"/>
                <a:ext cx="2854507" cy="1601612"/>
              </a:xfrm>
              <a:custGeom>
                <a:avLst/>
                <a:gdLst>
                  <a:gd name="connsiteX0" fmla="*/ 2720223 w 2854507"/>
                  <a:gd name="connsiteY0" fmla="*/ 581823 h 1601612"/>
                  <a:gd name="connsiteX1" fmla="*/ 2604482 w 2854507"/>
                  <a:gd name="connsiteY1" fmla="*/ 687959 h 1601612"/>
                  <a:gd name="connsiteX2" fmla="*/ 2597448 w 2854507"/>
                  <a:gd name="connsiteY2" fmla="*/ 680925 h 1601612"/>
                  <a:gd name="connsiteX3" fmla="*/ 2468279 w 2854507"/>
                  <a:gd name="connsiteY3" fmla="*/ 556889 h 1601612"/>
                  <a:gd name="connsiteX4" fmla="*/ 2394743 w 2854507"/>
                  <a:gd name="connsiteY4" fmla="*/ 587578 h 1601612"/>
                  <a:gd name="connsiteX5" fmla="*/ 2392185 w 2854507"/>
                  <a:gd name="connsiteY5" fmla="*/ 586939 h 1601612"/>
                  <a:gd name="connsiteX6" fmla="*/ 2279641 w 2854507"/>
                  <a:gd name="connsiteY6" fmla="*/ 580545 h 1601612"/>
                  <a:gd name="connsiteX7" fmla="*/ 2279641 w 2854507"/>
                  <a:gd name="connsiteY7" fmla="*/ 579906 h 1601612"/>
                  <a:gd name="connsiteX8" fmla="*/ 2219533 w 2854507"/>
                  <a:gd name="connsiteY8" fmla="*/ 576709 h 1601612"/>
                  <a:gd name="connsiteX9" fmla="*/ 2218894 w 2854507"/>
                  <a:gd name="connsiteY9" fmla="*/ 576709 h 1601612"/>
                  <a:gd name="connsiteX10" fmla="*/ 2216336 w 2854507"/>
                  <a:gd name="connsiteY10" fmla="*/ 570955 h 1601612"/>
                  <a:gd name="connsiteX11" fmla="*/ 2172213 w 2854507"/>
                  <a:gd name="connsiteY11" fmla="*/ 492312 h 1601612"/>
                  <a:gd name="connsiteX12" fmla="*/ 2172213 w 2854507"/>
                  <a:gd name="connsiteY12" fmla="*/ 492312 h 1601612"/>
                  <a:gd name="connsiteX13" fmla="*/ 2174132 w 2854507"/>
                  <a:gd name="connsiteY13" fmla="*/ 486558 h 1601612"/>
                  <a:gd name="connsiteX14" fmla="*/ 2210580 w 2854507"/>
                  <a:gd name="connsiteY14" fmla="*/ 405358 h 1601612"/>
                  <a:gd name="connsiteX15" fmla="*/ 2210580 w 2854507"/>
                  <a:gd name="connsiteY15" fmla="*/ 401522 h 1601612"/>
                  <a:gd name="connsiteX16" fmla="*/ 2211220 w 2854507"/>
                  <a:gd name="connsiteY16" fmla="*/ 398965 h 1601612"/>
                  <a:gd name="connsiteX17" fmla="*/ 2210580 w 2854507"/>
                  <a:gd name="connsiteY17" fmla="*/ 398326 h 1601612"/>
                  <a:gd name="connsiteX18" fmla="*/ 2211220 w 2854507"/>
                  <a:gd name="connsiteY18" fmla="*/ 391932 h 1601612"/>
                  <a:gd name="connsiteX19" fmla="*/ 2213138 w 2854507"/>
                  <a:gd name="connsiteY19" fmla="*/ 371473 h 1601612"/>
                  <a:gd name="connsiteX20" fmla="*/ 2213138 w 2854507"/>
                  <a:gd name="connsiteY20" fmla="*/ 370833 h 1601612"/>
                  <a:gd name="connsiteX21" fmla="*/ 2213138 w 2854507"/>
                  <a:gd name="connsiteY21" fmla="*/ 370833 h 1601612"/>
                  <a:gd name="connsiteX22" fmla="*/ 2218894 w 2854507"/>
                  <a:gd name="connsiteY22" fmla="*/ 308175 h 1601612"/>
                  <a:gd name="connsiteX23" fmla="*/ 2148554 w 2854507"/>
                  <a:gd name="connsiteY23" fmla="*/ 260862 h 1601612"/>
                  <a:gd name="connsiteX24" fmla="*/ 2148554 w 2854507"/>
                  <a:gd name="connsiteY24" fmla="*/ 260862 h 1601612"/>
                  <a:gd name="connsiteX25" fmla="*/ 2146635 w 2854507"/>
                  <a:gd name="connsiteY25" fmla="*/ 259583 h 1601612"/>
                  <a:gd name="connsiteX26" fmla="*/ 2114663 w 2854507"/>
                  <a:gd name="connsiteY26" fmla="*/ 237845 h 1601612"/>
                  <a:gd name="connsiteX27" fmla="*/ 2114663 w 2854507"/>
                  <a:gd name="connsiteY27" fmla="*/ 237845 h 1601612"/>
                  <a:gd name="connsiteX28" fmla="*/ 2082051 w 2854507"/>
                  <a:gd name="connsiteY28" fmla="*/ 215467 h 1601612"/>
                  <a:gd name="connsiteX29" fmla="*/ 1908760 w 2854507"/>
                  <a:gd name="connsiteY29" fmla="*/ 87594 h 1601612"/>
                  <a:gd name="connsiteX30" fmla="*/ 1906841 w 2854507"/>
                  <a:gd name="connsiteY30" fmla="*/ 87594 h 1601612"/>
                  <a:gd name="connsiteX31" fmla="*/ 1829468 w 2854507"/>
                  <a:gd name="connsiteY31" fmla="*/ 83758 h 1601612"/>
                  <a:gd name="connsiteX32" fmla="*/ 1763604 w 2854507"/>
                  <a:gd name="connsiteY32" fmla="*/ 145137 h 1601612"/>
                  <a:gd name="connsiteX33" fmla="*/ 1762965 w 2854507"/>
                  <a:gd name="connsiteY33" fmla="*/ 145137 h 1601612"/>
                  <a:gd name="connsiteX34" fmla="*/ 1762965 w 2854507"/>
                  <a:gd name="connsiteY34" fmla="*/ 145137 h 1601612"/>
                  <a:gd name="connsiteX35" fmla="*/ 1725877 w 2854507"/>
                  <a:gd name="connsiteY35" fmla="*/ 134267 h 1601612"/>
                  <a:gd name="connsiteX36" fmla="*/ 1673442 w 2854507"/>
                  <a:gd name="connsiteY36" fmla="*/ 118923 h 1601612"/>
                  <a:gd name="connsiteX37" fmla="*/ 1673442 w 2854507"/>
                  <a:gd name="connsiteY37" fmla="*/ 118923 h 1601612"/>
                  <a:gd name="connsiteX38" fmla="*/ 1672163 w 2854507"/>
                  <a:gd name="connsiteY38" fmla="*/ 118283 h 1601612"/>
                  <a:gd name="connsiteX39" fmla="*/ 1628680 w 2854507"/>
                  <a:gd name="connsiteY39" fmla="*/ 0 h 1601612"/>
                  <a:gd name="connsiteX40" fmla="*/ 1519974 w 2854507"/>
                  <a:gd name="connsiteY40" fmla="*/ 39002 h 1601612"/>
                  <a:gd name="connsiteX41" fmla="*/ 1532763 w 2854507"/>
                  <a:gd name="connsiteY41" fmla="*/ 111889 h 1601612"/>
                  <a:gd name="connsiteX42" fmla="*/ 1530845 w 2854507"/>
                  <a:gd name="connsiteY42" fmla="*/ 115726 h 1601612"/>
                  <a:gd name="connsiteX43" fmla="*/ 1479689 w 2854507"/>
                  <a:gd name="connsiteY43" fmla="*/ 202680 h 1601612"/>
                  <a:gd name="connsiteX44" fmla="*/ 1319186 w 2854507"/>
                  <a:gd name="connsiteY44" fmla="*/ 145776 h 1601612"/>
                  <a:gd name="connsiteX45" fmla="*/ 1203446 w 2854507"/>
                  <a:gd name="connsiteY45" fmla="*/ 210352 h 1601612"/>
                  <a:gd name="connsiteX46" fmla="*/ 1202167 w 2854507"/>
                  <a:gd name="connsiteY46" fmla="*/ 209712 h 1601612"/>
                  <a:gd name="connsiteX47" fmla="*/ 1197691 w 2854507"/>
                  <a:gd name="connsiteY47" fmla="*/ 208434 h 1601612"/>
                  <a:gd name="connsiteX48" fmla="*/ 1095378 w 2854507"/>
                  <a:gd name="connsiteY48" fmla="*/ 178383 h 1601612"/>
                  <a:gd name="connsiteX49" fmla="*/ 892673 w 2854507"/>
                  <a:gd name="connsiteY49" fmla="*/ 241681 h 1601612"/>
                  <a:gd name="connsiteX50" fmla="*/ 890115 w 2854507"/>
                  <a:gd name="connsiteY50" fmla="*/ 241681 h 1601612"/>
                  <a:gd name="connsiteX51" fmla="*/ 768619 w 2854507"/>
                  <a:gd name="connsiteY51" fmla="*/ 226336 h 1601612"/>
                  <a:gd name="connsiteX52" fmla="*/ 766061 w 2854507"/>
                  <a:gd name="connsiteY52" fmla="*/ 219942 h 1601612"/>
                  <a:gd name="connsiteX53" fmla="*/ 732171 w 2854507"/>
                  <a:gd name="connsiteY53" fmla="*/ 145137 h 1601612"/>
                  <a:gd name="connsiteX54" fmla="*/ 597247 w 2854507"/>
                  <a:gd name="connsiteY54" fmla="*/ 152809 h 1601612"/>
                  <a:gd name="connsiteX55" fmla="*/ 528825 w 2854507"/>
                  <a:gd name="connsiteY55" fmla="*/ 236566 h 1601612"/>
                  <a:gd name="connsiteX56" fmla="*/ 654158 w 2854507"/>
                  <a:gd name="connsiteY56" fmla="*/ 301781 h 1601612"/>
                  <a:gd name="connsiteX57" fmla="*/ 655437 w 2854507"/>
                  <a:gd name="connsiteY57" fmla="*/ 307536 h 1601612"/>
                  <a:gd name="connsiteX58" fmla="*/ 679736 w 2854507"/>
                  <a:gd name="connsiteY58" fmla="*/ 436688 h 1601612"/>
                  <a:gd name="connsiteX59" fmla="*/ 678457 w 2854507"/>
                  <a:gd name="connsiteY59" fmla="*/ 437327 h 1601612"/>
                  <a:gd name="connsiteX60" fmla="*/ 679096 w 2854507"/>
                  <a:gd name="connsiteY60" fmla="*/ 439245 h 1601612"/>
                  <a:gd name="connsiteX61" fmla="*/ 557601 w 2854507"/>
                  <a:gd name="connsiteY61" fmla="*/ 492952 h 1601612"/>
                  <a:gd name="connsiteX62" fmla="*/ 432908 w 2854507"/>
                  <a:gd name="connsiteY62" fmla="*/ 654711 h 1601612"/>
                  <a:gd name="connsiteX63" fmla="*/ 336351 w 2854507"/>
                  <a:gd name="connsiteY63" fmla="*/ 691156 h 1601612"/>
                  <a:gd name="connsiteX64" fmla="*/ 173930 w 2854507"/>
                  <a:gd name="connsiteY64" fmla="*/ 948820 h 1601612"/>
                  <a:gd name="connsiteX65" fmla="*/ 146434 w 2854507"/>
                  <a:gd name="connsiteY65" fmla="*/ 1139991 h 1601612"/>
                  <a:gd name="connsiteX66" fmla="*/ 148992 w 2854507"/>
                  <a:gd name="connsiteY66" fmla="*/ 1274897 h 1601612"/>
                  <a:gd name="connsiteX67" fmla="*/ 148992 w 2854507"/>
                  <a:gd name="connsiteY67" fmla="*/ 1274897 h 1601612"/>
                  <a:gd name="connsiteX68" fmla="*/ 148992 w 2854507"/>
                  <a:gd name="connsiteY68" fmla="*/ 1275536 h 1601612"/>
                  <a:gd name="connsiteX69" fmla="*/ 63306 w 2854507"/>
                  <a:gd name="connsiteY69" fmla="*/ 1270422 h 1601612"/>
                  <a:gd name="connsiteX70" fmla="*/ 0 w 2854507"/>
                  <a:gd name="connsiteY70" fmla="*/ 1301751 h 1601612"/>
                  <a:gd name="connsiteX71" fmla="*/ 12150 w 2854507"/>
                  <a:gd name="connsiteY71" fmla="*/ 1385507 h 1601612"/>
                  <a:gd name="connsiteX72" fmla="*/ 138121 w 2854507"/>
                  <a:gd name="connsiteY72" fmla="*/ 1398295 h 1601612"/>
                  <a:gd name="connsiteX73" fmla="*/ 281998 w 2854507"/>
                  <a:gd name="connsiteY73" fmla="*/ 1338833 h 1601612"/>
                  <a:gd name="connsiteX74" fmla="*/ 244909 w 2854507"/>
                  <a:gd name="connsiteY74" fmla="*/ 1242928 h 1601612"/>
                  <a:gd name="connsiteX75" fmla="*/ 222528 w 2854507"/>
                  <a:gd name="connsiteY75" fmla="*/ 1184746 h 1601612"/>
                  <a:gd name="connsiteX76" fmla="*/ 228923 w 2854507"/>
                  <a:gd name="connsiteY76" fmla="*/ 1179631 h 1601612"/>
                  <a:gd name="connsiteX77" fmla="*/ 319725 w 2854507"/>
                  <a:gd name="connsiteY77" fmla="*/ 1097793 h 1601612"/>
                  <a:gd name="connsiteX78" fmla="*/ 520513 w 2854507"/>
                  <a:gd name="connsiteY78" fmla="*/ 1107383 h 1601612"/>
                  <a:gd name="connsiteX79" fmla="*/ 521792 w 2854507"/>
                  <a:gd name="connsiteY79" fmla="*/ 1110580 h 1601612"/>
                  <a:gd name="connsiteX80" fmla="*/ 523710 w 2854507"/>
                  <a:gd name="connsiteY80" fmla="*/ 1113777 h 1601612"/>
                  <a:gd name="connsiteX81" fmla="*/ 588295 w 2854507"/>
                  <a:gd name="connsiteY81" fmla="*/ 1233977 h 1601612"/>
                  <a:gd name="connsiteX82" fmla="*/ 634335 w 2854507"/>
                  <a:gd name="connsiteY82" fmla="*/ 1389983 h 1601612"/>
                  <a:gd name="connsiteX83" fmla="*/ 689327 w 2854507"/>
                  <a:gd name="connsiteY83" fmla="*/ 1434738 h 1601612"/>
                  <a:gd name="connsiteX84" fmla="*/ 707872 w 2854507"/>
                  <a:gd name="connsiteY84" fmla="*/ 1449444 h 1601612"/>
                  <a:gd name="connsiteX85" fmla="*/ 707872 w 2854507"/>
                  <a:gd name="connsiteY85" fmla="*/ 1449444 h 1601612"/>
                  <a:gd name="connsiteX86" fmla="*/ 708511 w 2854507"/>
                  <a:gd name="connsiteY86" fmla="*/ 1450083 h 1601612"/>
                  <a:gd name="connsiteX87" fmla="*/ 728334 w 2854507"/>
                  <a:gd name="connsiteY87" fmla="*/ 1554300 h 1601612"/>
                  <a:gd name="connsiteX88" fmla="*/ 853667 w 2854507"/>
                  <a:gd name="connsiteY88" fmla="*/ 1601613 h 1601612"/>
                  <a:gd name="connsiteX89" fmla="*/ 1103692 w 2854507"/>
                  <a:gd name="connsiteY89" fmla="*/ 1416197 h 1601612"/>
                  <a:gd name="connsiteX90" fmla="*/ 1266752 w 2854507"/>
                  <a:gd name="connsiteY90" fmla="*/ 1489085 h 1601612"/>
                  <a:gd name="connsiteX91" fmla="*/ 1498872 w 2854507"/>
                  <a:gd name="connsiteY91" fmla="*/ 1090120 h 1601612"/>
                  <a:gd name="connsiteX92" fmla="*/ 1509103 w 2854507"/>
                  <a:gd name="connsiteY92" fmla="*/ 1096513 h 1601612"/>
                  <a:gd name="connsiteX93" fmla="*/ 1663211 w 2854507"/>
                  <a:gd name="connsiteY93" fmla="*/ 1193058 h 1601612"/>
                  <a:gd name="connsiteX94" fmla="*/ 1663211 w 2854507"/>
                  <a:gd name="connsiteY94" fmla="*/ 1193698 h 1601612"/>
                  <a:gd name="connsiteX95" fmla="*/ 1663211 w 2854507"/>
                  <a:gd name="connsiteY95" fmla="*/ 1193698 h 1601612"/>
                  <a:gd name="connsiteX96" fmla="*/ 1662572 w 2854507"/>
                  <a:gd name="connsiteY96" fmla="*/ 1200730 h 1601612"/>
                  <a:gd name="connsiteX97" fmla="*/ 1644667 w 2854507"/>
                  <a:gd name="connsiteY97" fmla="*/ 1340113 h 1601612"/>
                  <a:gd name="connsiteX98" fmla="*/ 1844815 w 2854507"/>
                  <a:gd name="connsiteY98" fmla="*/ 1439854 h 1601612"/>
                  <a:gd name="connsiteX99" fmla="*/ 1846733 w 2854507"/>
                  <a:gd name="connsiteY99" fmla="*/ 1443050 h 1601612"/>
                  <a:gd name="connsiteX100" fmla="*/ 1901726 w 2854507"/>
                  <a:gd name="connsiteY100" fmla="*/ 1553021 h 1601612"/>
                  <a:gd name="connsiteX101" fmla="*/ 2007236 w 2854507"/>
                  <a:gd name="connsiteY101" fmla="*/ 1365047 h 1601612"/>
                  <a:gd name="connsiteX102" fmla="*/ 2018745 w 2854507"/>
                  <a:gd name="connsiteY102" fmla="*/ 1344588 h 1601612"/>
                  <a:gd name="connsiteX103" fmla="*/ 2018745 w 2854507"/>
                  <a:gd name="connsiteY103" fmla="*/ 1156614 h 1601612"/>
                  <a:gd name="connsiteX104" fmla="*/ 2032814 w 2854507"/>
                  <a:gd name="connsiteY104" fmla="*/ 1160450 h 1601612"/>
                  <a:gd name="connsiteX105" fmla="*/ 2308417 w 2854507"/>
                  <a:gd name="connsiteY105" fmla="*/ 1233977 h 1601612"/>
                  <a:gd name="connsiteX106" fmla="*/ 2421599 w 2854507"/>
                  <a:gd name="connsiteY106" fmla="*/ 1224387 h 1601612"/>
                  <a:gd name="connsiteX107" fmla="*/ 2421599 w 2854507"/>
                  <a:gd name="connsiteY107" fmla="*/ 1224387 h 1601612"/>
                  <a:gd name="connsiteX108" fmla="*/ 2421599 w 2854507"/>
                  <a:gd name="connsiteY108" fmla="*/ 1224387 h 1601612"/>
                  <a:gd name="connsiteX109" fmla="*/ 2425436 w 2854507"/>
                  <a:gd name="connsiteY109" fmla="*/ 1227584 h 1601612"/>
                  <a:gd name="connsiteX110" fmla="*/ 2425436 w 2854507"/>
                  <a:gd name="connsiteY110" fmla="*/ 1227584 h 1601612"/>
                  <a:gd name="connsiteX111" fmla="*/ 2519435 w 2854507"/>
                  <a:gd name="connsiteY111" fmla="*/ 1305587 h 1601612"/>
                  <a:gd name="connsiteX112" fmla="*/ 2545653 w 2854507"/>
                  <a:gd name="connsiteY112" fmla="*/ 1078612 h 1601612"/>
                  <a:gd name="connsiteX113" fmla="*/ 2791202 w 2854507"/>
                  <a:gd name="connsiteY113" fmla="*/ 1024265 h 1601612"/>
                  <a:gd name="connsiteX114" fmla="*/ 2728535 w 2854507"/>
                  <a:gd name="connsiteY114" fmla="*/ 827340 h 1601612"/>
                  <a:gd name="connsiteX115" fmla="*/ 2728535 w 2854507"/>
                  <a:gd name="connsiteY115" fmla="*/ 827340 h 1601612"/>
                  <a:gd name="connsiteX116" fmla="*/ 2728535 w 2854507"/>
                  <a:gd name="connsiteY116" fmla="*/ 826701 h 1601612"/>
                  <a:gd name="connsiteX117" fmla="*/ 2764985 w 2854507"/>
                  <a:gd name="connsiteY117" fmla="*/ 782585 h 1601612"/>
                  <a:gd name="connsiteX118" fmla="*/ 2854508 w 2854507"/>
                  <a:gd name="connsiteY118" fmla="*/ 674532 h 1601612"/>
                  <a:gd name="connsiteX119" fmla="*/ 2809746 w 2854507"/>
                  <a:gd name="connsiteY119" fmla="*/ 581823 h 16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854507" h="1601612">
                    <a:moveTo>
                      <a:pt x="2720223" y="581823"/>
                    </a:moveTo>
                    <a:lnTo>
                      <a:pt x="2604482" y="687959"/>
                    </a:lnTo>
                    <a:lnTo>
                      <a:pt x="2597448" y="680925"/>
                    </a:lnTo>
                    <a:lnTo>
                      <a:pt x="2468279" y="556889"/>
                    </a:lnTo>
                    <a:lnTo>
                      <a:pt x="2394743" y="587578"/>
                    </a:lnTo>
                    <a:lnTo>
                      <a:pt x="2392185" y="586939"/>
                    </a:lnTo>
                    <a:lnTo>
                      <a:pt x="2279641" y="580545"/>
                    </a:lnTo>
                    <a:lnTo>
                      <a:pt x="2279641" y="579906"/>
                    </a:lnTo>
                    <a:lnTo>
                      <a:pt x="2219533" y="576709"/>
                    </a:lnTo>
                    <a:lnTo>
                      <a:pt x="2218894" y="576709"/>
                    </a:lnTo>
                    <a:lnTo>
                      <a:pt x="2216336" y="570955"/>
                    </a:lnTo>
                    <a:lnTo>
                      <a:pt x="2172213" y="492312"/>
                    </a:lnTo>
                    <a:lnTo>
                      <a:pt x="2172213" y="492312"/>
                    </a:lnTo>
                    <a:lnTo>
                      <a:pt x="2174132" y="486558"/>
                    </a:lnTo>
                    <a:lnTo>
                      <a:pt x="2210580" y="405358"/>
                    </a:lnTo>
                    <a:lnTo>
                      <a:pt x="2210580" y="401522"/>
                    </a:lnTo>
                    <a:lnTo>
                      <a:pt x="2211220" y="398965"/>
                    </a:lnTo>
                    <a:lnTo>
                      <a:pt x="2210580" y="398326"/>
                    </a:lnTo>
                    <a:lnTo>
                      <a:pt x="2211220" y="391932"/>
                    </a:lnTo>
                    <a:lnTo>
                      <a:pt x="2213138" y="371473"/>
                    </a:lnTo>
                    <a:lnTo>
                      <a:pt x="2213138" y="370833"/>
                    </a:lnTo>
                    <a:lnTo>
                      <a:pt x="2213138" y="370833"/>
                    </a:lnTo>
                    <a:lnTo>
                      <a:pt x="2218894" y="308175"/>
                    </a:lnTo>
                    <a:lnTo>
                      <a:pt x="2148554" y="260862"/>
                    </a:lnTo>
                    <a:lnTo>
                      <a:pt x="2148554" y="260862"/>
                    </a:lnTo>
                    <a:lnTo>
                      <a:pt x="2146635" y="259583"/>
                    </a:lnTo>
                    <a:lnTo>
                      <a:pt x="2114663" y="237845"/>
                    </a:lnTo>
                    <a:lnTo>
                      <a:pt x="2114663" y="237845"/>
                    </a:lnTo>
                    <a:lnTo>
                      <a:pt x="2082051" y="215467"/>
                    </a:lnTo>
                    <a:lnTo>
                      <a:pt x="1908760" y="87594"/>
                    </a:lnTo>
                    <a:lnTo>
                      <a:pt x="1906841" y="87594"/>
                    </a:lnTo>
                    <a:lnTo>
                      <a:pt x="1829468" y="83758"/>
                    </a:lnTo>
                    <a:lnTo>
                      <a:pt x="1763604" y="145137"/>
                    </a:lnTo>
                    <a:lnTo>
                      <a:pt x="1762965" y="145137"/>
                    </a:lnTo>
                    <a:lnTo>
                      <a:pt x="1762965" y="145137"/>
                    </a:lnTo>
                    <a:lnTo>
                      <a:pt x="1725877" y="134267"/>
                    </a:lnTo>
                    <a:lnTo>
                      <a:pt x="1673442" y="118923"/>
                    </a:lnTo>
                    <a:lnTo>
                      <a:pt x="1673442" y="118923"/>
                    </a:lnTo>
                    <a:lnTo>
                      <a:pt x="1672163" y="118283"/>
                    </a:lnTo>
                    <a:lnTo>
                      <a:pt x="1628680" y="0"/>
                    </a:lnTo>
                    <a:lnTo>
                      <a:pt x="1519974" y="39002"/>
                    </a:lnTo>
                    <a:lnTo>
                      <a:pt x="1532763" y="111889"/>
                    </a:lnTo>
                    <a:lnTo>
                      <a:pt x="1530845" y="115726"/>
                    </a:lnTo>
                    <a:lnTo>
                      <a:pt x="1479689" y="202680"/>
                    </a:lnTo>
                    <a:lnTo>
                      <a:pt x="1319186" y="145776"/>
                    </a:lnTo>
                    <a:lnTo>
                      <a:pt x="1203446" y="210352"/>
                    </a:lnTo>
                    <a:lnTo>
                      <a:pt x="1202167" y="209712"/>
                    </a:lnTo>
                    <a:lnTo>
                      <a:pt x="1197691" y="208434"/>
                    </a:lnTo>
                    <a:lnTo>
                      <a:pt x="1095378" y="178383"/>
                    </a:lnTo>
                    <a:lnTo>
                      <a:pt x="892673" y="241681"/>
                    </a:lnTo>
                    <a:lnTo>
                      <a:pt x="890115" y="241681"/>
                    </a:lnTo>
                    <a:lnTo>
                      <a:pt x="768619" y="226336"/>
                    </a:lnTo>
                    <a:lnTo>
                      <a:pt x="766061" y="219942"/>
                    </a:lnTo>
                    <a:lnTo>
                      <a:pt x="732171" y="145137"/>
                    </a:lnTo>
                    <a:lnTo>
                      <a:pt x="597247" y="152809"/>
                    </a:lnTo>
                    <a:lnTo>
                      <a:pt x="528825" y="236566"/>
                    </a:lnTo>
                    <a:lnTo>
                      <a:pt x="654158" y="301781"/>
                    </a:lnTo>
                    <a:lnTo>
                      <a:pt x="655437" y="307536"/>
                    </a:lnTo>
                    <a:lnTo>
                      <a:pt x="679736" y="436688"/>
                    </a:lnTo>
                    <a:lnTo>
                      <a:pt x="678457" y="437327"/>
                    </a:lnTo>
                    <a:lnTo>
                      <a:pt x="679096" y="439245"/>
                    </a:lnTo>
                    <a:lnTo>
                      <a:pt x="557601" y="492952"/>
                    </a:lnTo>
                    <a:lnTo>
                      <a:pt x="432908" y="654711"/>
                    </a:lnTo>
                    <a:lnTo>
                      <a:pt x="336351" y="691156"/>
                    </a:lnTo>
                    <a:lnTo>
                      <a:pt x="173930" y="948820"/>
                    </a:lnTo>
                    <a:lnTo>
                      <a:pt x="146434" y="1139991"/>
                    </a:lnTo>
                    <a:lnTo>
                      <a:pt x="148992" y="1274897"/>
                    </a:lnTo>
                    <a:lnTo>
                      <a:pt x="148992" y="1274897"/>
                    </a:lnTo>
                    <a:lnTo>
                      <a:pt x="148992" y="1275536"/>
                    </a:lnTo>
                    <a:lnTo>
                      <a:pt x="63306" y="1270422"/>
                    </a:lnTo>
                    <a:lnTo>
                      <a:pt x="0" y="1301751"/>
                    </a:lnTo>
                    <a:lnTo>
                      <a:pt x="12150" y="1385507"/>
                    </a:lnTo>
                    <a:lnTo>
                      <a:pt x="138121" y="1398295"/>
                    </a:lnTo>
                    <a:lnTo>
                      <a:pt x="281998" y="1338833"/>
                    </a:lnTo>
                    <a:lnTo>
                      <a:pt x="244909" y="1242928"/>
                    </a:lnTo>
                    <a:lnTo>
                      <a:pt x="222528" y="1184746"/>
                    </a:lnTo>
                    <a:lnTo>
                      <a:pt x="228923" y="1179631"/>
                    </a:lnTo>
                    <a:lnTo>
                      <a:pt x="319725" y="1097793"/>
                    </a:lnTo>
                    <a:lnTo>
                      <a:pt x="520513" y="1107383"/>
                    </a:lnTo>
                    <a:lnTo>
                      <a:pt x="521792" y="1110580"/>
                    </a:lnTo>
                    <a:lnTo>
                      <a:pt x="523710" y="1113777"/>
                    </a:lnTo>
                    <a:lnTo>
                      <a:pt x="588295" y="1233977"/>
                    </a:lnTo>
                    <a:lnTo>
                      <a:pt x="634335" y="1389983"/>
                    </a:lnTo>
                    <a:lnTo>
                      <a:pt x="689327" y="1434738"/>
                    </a:lnTo>
                    <a:lnTo>
                      <a:pt x="707872" y="1449444"/>
                    </a:lnTo>
                    <a:lnTo>
                      <a:pt x="707872" y="1449444"/>
                    </a:lnTo>
                    <a:lnTo>
                      <a:pt x="708511" y="1450083"/>
                    </a:lnTo>
                    <a:lnTo>
                      <a:pt x="728334" y="1554300"/>
                    </a:lnTo>
                    <a:lnTo>
                      <a:pt x="853667" y="1601613"/>
                    </a:lnTo>
                    <a:lnTo>
                      <a:pt x="1103692" y="1416197"/>
                    </a:lnTo>
                    <a:lnTo>
                      <a:pt x="1266752" y="1489085"/>
                    </a:lnTo>
                    <a:lnTo>
                      <a:pt x="1498872" y="1090120"/>
                    </a:lnTo>
                    <a:lnTo>
                      <a:pt x="1509103" y="1096513"/>
                    </a:lnTo>
                    <a:lnTo>
                      <a:pt x="1663211" y="1193058"/>
                    </a:lnTo>
                    <a:lnTo>
                      <a:pt x="1663211" y="1193698"/>
                    </a:lnTo>
                    <a:lnTo>
                      <a:pt x="1663211" y="1193698"/>
                    </a:lnTo>
                    <a:lnTo>
                      <a:pt x="1662572" y="1200730"/>
                    </a:lnTo>
                    <a:lnTo>
                      <a:pt x="1644667" y="1340113"/>
                    </a:lnTo>
                    <a:lnTo>
                      <a:pt x="1844815" y="1439854"/>
                    </a:lnTo>
                    <a:lnTo>
                      <a:pt x="1846733" y="1443050"/>
                    </a:lnTo>
                    <a:lnTo>
                      <a:pt x="1901726" y="1553021"/>
                    </a:lnTo>
                    <a:lnTo>
                      <a:pt x="2007236" y="1365047"/>
                    </a:lnTo>
                    <a:lnTo>
                      <a:pt x="2018745" y="1344588"/>
                    </a:lnTo>
                    <a:lnTo>
                      <a:pt x="2018745" y="1156614"/>
                    </a:lnTo>
                    <a:lnTo>
                      <a:pt x="2032814" y="1160450"/>
                    </a:lnTo>
                    <a:lnTo>
                      <a:pt x="2308417" y="1233977"/>
                    </a:lnTo>
                    <a:lnTo>
                      <a:pt x="2421599" y="1224387"/>
                    </a:lnTo>
                    <a:lnTo>
                      <a:pt x="2421599" y="1224387"/>
                    </a:lnTo>
                    <a:lnTo>
                      <a:pt x="2421599" y="1224387"/>
                    </a:lnTo>
                    <a:lnTo>
                      <a:pt x="2425436" y="1227584"/>
                    </a:lnTo>
                    <a:lnTo>
                      <a:pt x="2425436" y="1227584"/>
                    </a:lnTo>
                    <a:lnTo>
                      <a:pt x="2519435" y="1305587"/>
                    </a:lnTo>
                    <a:lnTo>
                      <a:pt x="2545653" y="1078612"/>
                    </a:lnTo>
                    <a:lnTo>
                      <a:pt x="2791202" y="1024265"/>
                    </a:lnTo>
                    <a:lnTo>
                      <a:pt x="2728535" y="827340"/>
                    </a:lnTo>
                    <a:lnTo>
                      <a:pt x="2728535" y="827340"/>
                    </a:lnTo>
                    <a:lnTo>
                      <a:pt x="2728535" y="826701"/>
                    </a:lnTo>
                    <a:lnTo>
                      <a:pt x="2764985" y="782585"/>
                    </a:lnTo>
                    <a:lnTo>
                      <a:pt x="2854508" y="674532"/>
                    </a:lnTo>
                    <a:lnTo>
                      <a:pt x="2809746" y="58182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 63">
                <a:extLst>
                  <a:ext uri="{FF2B5EF4-FFF2-40B4-BE49-F238E27FC236}">
                    <a16:creationId xmlns:a16="http://schemas.microsoft.com/office/drawing/2014/main" id="{B68A29FC-D9D6-C9D2-976F-E14966C61543}"/>
                  </a:ext>
                </a:extLst>
              </p:cNvPr>
              <p:cNvSpPr/>
              <p:nvPr/>
            </p:nvSpPr>
            <p:spPr>
              <a:xfrm>
                <a:off x="22587831" y="15006956"/>
                <a:ext cx="8951" cy="23657"/>
              </a:xfrm>
              <a:custGeom>
                <a:avLst/>
                <a:gdLst>
                  <a:gd name="connsiteX0" fmla="*/ 5116 w 8951"/>
                  <a:gd name="connsiteY0" fmla="*/ 23658 h 23657"/>
                  <a:gd name="connsiteX1" fmla="*/ 8952 w 8951"/>
                  <a:gd name="connsiteY1" fmla="*/ 17264 h 23657"/>
                  <a:gd name="connsiteX2" fmla="*/ 8952 w 8951"/>
                  <a:gd name="connsiteY2" fmla="*/ 0 h 23657"/>
                  <a:gd name="connsiteX3" fmla="*/ 0 w 8951"/>
                  <a:gd name="connsiteY3" fmla="*/ 15984 h 23657"/>
                  <a:gd name="connsiteX4" fmla="*/ 0 w 8951"/>
                  <a:gd name="connsiteY4" fmla="*/ 15984 h 2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1" h="23657">
                    <a:moveTo>
                      <a:pt x="5116" y="23658"/>
                    </a:moveTo>
                    <a:lnTo>
                      <a:pt x="8952" y="17264"/>
                    </a:lnTo>
                    <a:lnTo>
                      <a:pt x="8952" y="0"/>
                    </a:lnTo>
                    <a:lnTo>
                      <a:pt x="0" y="15984"/>
                    </a:lnTo>
                    <a:lnTo>
                      <a:pt x="0" y="159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 64">
                <a:extLst>
                  <a:ext uri="{FF2B5EF4-FFF2-40B4-BE49-F238E27FC236}">
                    <a16:creationId xmlns:a16="http://schemas.microsoft.com/office/drawing/2014/main" id="{A4FF590D-420B-F1D4-B433-D44F5072885D}"/>
                  </a:ext>
                </a:extLst>
              </p:cNvPr>
              <p:cNvSpPr/>
              <p:nvPr/>
            </p:nvSpPr>
            <p:spPr>
              <a:xfrm>
                <a:off x="19774887" y="12661761"/>
                <a:ext cx="1090263" cy="847160"/>
              </a:xfrm>
              <a:custGeom>
                <a:avLst/>
                <a:gdLst>
                  <a:gd name="connsiteX0" fmla="*/ 839599 w 1090263"/>
                  <a:gd name="connsiteY0" fmla="*/ 666858 h 847160"/>
                  <a:gd name="connsiteX1" fmla="*/ 828729 w 1090263"/>
                  <a:gd name="connsiteY1" fmla="*/ 732075 h 847160"/>
                  <a:gd name="connsiteX2" fmla="*/ 860701 w 1090263"/>
                  <a:gd name="connsiteY2" fmla="*/ 790256 h 847160"/>
                  <a:gd name="connsiteX3" fmla="*/ 860701 w 1090263"/>
                  <a:gd name="connsiteY3" fmla="*/ 790256 h 847160"/>
                  <a:gd name="connsiteX4" fmla="*/ 947027 w 1090263"/>
                  <a:gd name="connsiteY4" fmla="*/ 847160 h 847160"/>
                  <a:gd name="connsiteX5" fmla="*/ 1000102 w 1090263"/>
                  <a:gd name="connsiteY5" fmla="*/ 817109 h 847160"/>
                  <a:gd name="connsiteX6" fmla="*/ 1053815 w 1090263"/>
                  <a:gd name="connsiteY6" fmla="*/ 846520 h 847160"/>
                  <a:gd name="connsiteX7" fmla="*/ 1090263 w 1090263"/>
                  <a:gd name="connsiteY7" fmla="*/ 743582 h 847160"/>
                  <a:gd name="connsiteX8" fmla="*/ 996264 w 1090263"/>
                  <a:gd name="connsiteY8" fmla="*/ 733991 h 847160"/>
                  <a:gd name="connsiteX9" fmla="*/ 955340 w 1090263"/>
                  <a:gd name="connsiteY9" fmla="*/ 765321 h 847160"/>
                  <a:gd name="connsiteX10" fmla="*/ 858144 w 1090263"/>
                  <a:gd name="connsiteY10" fmla="*/ 670695 h 847160"/>
                  <a:gd name="connsiteX11" fmla="*/ 858782 w 1090263"/>
                  <a:gd name="connsiteY11" fmla="*/ 664941 h 847160"/>
                  <a:gd name="connsiteX12" fmla="*/ 869653 w 1090263"/>
                  <a:gd name="connsiteY12" fmla="*/ 572233 h 847160"/>
                  <a:gd name="connsiteX13" fmla="*/ 851749 w 1090263"/>
                  <a:gd name="connsiteY13" fmla="*/ 509575 h 847160"/>
                  <a:gd name="connsiteX14" fmla="*/ 849191 w 1090263"/>
                  <a:gd name="connsiteY14" fmla="*/ 456507 h 847160"/>
                  <a:gd name="connsiteX15" fmla="*/ 798035 w 1090263"/>
                  <a:gd name="connsiteY15" fmla="*/ 363159 h 847160"/>
                  <a:gd name="connsiteX16" fmla="*/ 656717 w 1090263"/>
                  <a:gd name="connsiteY16" fmla="*/ 221220 h 847160"/>
                  <a:gd name="connsiteX17" fmla="*/ 647125 w 1090263"/>
                  <a:gd name="connsiteY17" fmla="*/ 235926 h 847160"/>
                  <a:gd name="connsiteX18" fmla="*/ 550568 w 1090263"/>
                  <a:gd name="connsiteY18" fmla="*/ 230810 h 847160"/>
                  <a:gd name="connsiteX19" fmla="*/ 535860 w 1090263"/>
                  <a:gd name="connsiteY19" fmla="*/ 202679 h 847160"/>
                  <a:gd name="connsiteX20" fmla="*/ 429712 w 1090263"/>
                  <a:gd name="connsiteY20" fmla="*/ 146414 h 847160"/>
                  <a:gd name="connsiteX21" fmla="*/ 315890 w 1090263"/>
                  <a:gd name="connsiteY21" fmla="*/ 102299 h 847160"/>
                  <a:gd name="connsiteX22" fmla="*/ 222529 w 1090263"/>
                  <a:gd name="connsiteY22" fmla="*/ 0 h 847160"/>
                  <a:gd name="connsiteX23" fmla="*/ 70340 w 1090263"/>
                  <a:gd name="connsiteY23" fmla="*/ 24295 h 847160"/>
                  <a:gd name="connsiteX24" fmla="*/ 0 w 1090263"/>
                  <a:gd name="connsiteY24" fmla="*/ 85674 h 847160"/>
                  <a:gd name="connsiteX25" fmla="*/ 33253 w 1090263"/>
                  <a:gd name="connsiteY25" fmla="*/ 92708 h 847160"/>
                  <a:gd name="connsiteX26" fmla="*/ 145795 w 1090263"/>
                  <a:gd name="connsiteY26" fmla="*/ 87593 h 847160"/>
                  <a:gd name="connsiteX27" fmla="*/ 211659 w 1090263"/>
                  <a:gd name="connsiteY27" fmla="*/ 143857 h 847160"/>
                  <a:gd name="connsiteX28" fmla="*/ 235318 w 1090263"/>
                  <a:gd name="connsiteY28" fmla="*/ 182858 h 847160"/>
                  <a:gd name="connsiteX29" fmla="*/ 292230 w 1090263"/>
                  <a:gd name="connsiteY29" fmla="*/ 208433 h 847160"/>
                  <a:gd name="connsiteX30" fmla="*/ 294147 w 1090263"/>
                  <a:gd name="connsiteY30" fmla="*/ 210991 h 847160"/>
                  <a:gd name="connsiteX31" fmla="*/ 342746 w 1090263"/>
                  <a:gd name="connsiteY31" fmla="*/ 276844 h 847160"/>
                  <a:gd name="connsiteX32" fmla="*/ 422037 w 1090263"/>
                  <a:gd name="connsiteY32" fmla="*/ 295387 h 847160"/>
                  <a:gd name="connsiteX33" fmla="*/ 423956 w 1090263"/>
                  <a:gd name="connsiteY33" fmla="*/ 299222 h 847160"/>
                  <a:gd name="connsiteX34" fmla="*/ 473193 w 1090263"/>
                  <a:gd name="connsiteY34" fmla="*/ 375308 h 847160"/>
                  <a:gd name="connsiteX35" fmla="*/ 583180 w 1090263"/>
                  <a:gd name="connsiteY35" fmla="*/ 434769 h 847160"/>
                  <a:gd name="connsiteX36" fmla="*/ 669506 w 1090263"/>
                  <a:gd name="connsiteY36" fmla="*/ 427735 h 847160"/>
                  <a:gd name="connsiteX37" fmla="*/ 786524 w 1090263"/>
                  <a:gd name="connsiteY37" fmla="*/ 609315 h 847160"/>
                  <a:gd name="connsiteX38" fmla="*/ 840239 w 1090263"/>
                  <a:gd name="connsiteY38" fmla="*/ 660464 h 8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90263" h="847160">
                    <a:moveTo>
                      <a:pt x="839599" y="666858"/>
                    </a:moveTo>
                    <a:lnTo>
                      <a:pt x="828729" y="732075"/>
                    </a:lnTo>
                    <a:lnTo>
                      <a:pt x="860701" y="790256"/>
                    </a:lnTo>
                    <a:lnTo>
                      <a:pt x="860701" y="790256"/>
                    </a:lnTo>
                    <a:lnTo>
                      <a:pt x="947027" y="847160"/>
                    </a:lnTo>
                    <a:lnTo>
                      <a:pt x="1000102" y="817109"/>
                    </a:lnTo>
                    <a:lnTo>
                      <a:pt x="1053815" y="846520"/>
                    </a:lnTo>
                    <a:lnTo>
                      <a:pt x="1090263" y="743582"/>
                    </a:lnTo>
                    <a:lnTo>
                      <a:pt x="996264" y="733991"/>
                    </a:lnTo>
                    <a:lnTo>
                      <a:pt x="955340" y="765321"/>
                    </a:lnTo>
                    <a:lnTo>
                      <a:pt x="858144" y="670695"/>
                    </a:lnTo>
                    <a:lnTo>
                      <a:pt x="858782" y="664941"/>
                    </a:lnTo>
                    <a:lnTo>
                      <a:pt x="869653" y="572233"/>
                    </a:lnTo>
                    <a:lnTo>
                      <a:pt x="851749" y="509575"/>
                    </a:lnTo>
                    <a:lnTo>
                      <a:pt x="849191" y="456507"/>
                    </a:lnTo>
                    <a:lnTo>
                      <a:pt x="798035" y="363159"/>
                    </a:lnTo>
                    <a:lnTo>
                      <a:pt x="656717" y="221220"/>
                    </a:lnTo>
                    <a:lnTo>
                      <a:pt x="647125" y="235926"/>
                    </a:lnTo>
                    <a:lnTo>
                      <a:pt x="550568" y="230810"/>
                    </a:lnTo>
                    <a:lnTo>
                      <a:pt x="535860" y="202679"/>
                    </a:lnTo>
                    <a:lnTo>
                      <a:pt x="429712" y="146414"/>
                    </a:lnTo>
                    <a:lnTo>
                      <a:pt x="315890" y="102299"/>
                    </a:lnTo>
                    <a:lnTo>
                      <a:pt x="222529" y="0"/>
                    </a:lnTo>
                    <a:lnTo>
                      <a:pt x="70340" y="24295"/>
                    </a:lnTo>
                    <a:lnTo>
                      <a:pt x="0" y="85674"/>
                    </a:lnTo>
                    <a:lnTo>
                      <a:pt x="33253" y="92708"/>
                    </a:lnTo>
                    <a:lnTo>
                      <a:pt x="145795" y="87593"/>
                    </a:lnTo>
                    <a:lnTo>
                      <a:pt x="211659" y="143857"/>
                    </a:lnTo>
                    <a:lnTo>
                      <a:pt x="235318" y="182858"/>
                    </a:lnTo>
                    <a:lnTo>
                      <a:pt x="292230" y="208433"/>
                    </a:lnTo>
                    <a:lnTo>
                      <a:pt x="294147" y="210991"/>
                    </a:lnTo>
                    <a:lnTo>
                      <a:pt x="342746" y="276844"/>
                    </a:lnTo>
                    <a:lnTo>
                      <a:pt x="422037" y="295387"/>
                    </a:lnTo>
                    <a:lnTo>
                      <a:pt x="423956" y="299222"/>
                    </a:lnTo>
                    <a:lnTo>
                      <a:pt x="473193" y="375308"/>
                    </a:lnTo>
                    <a:lnTo>
                      <a:pt x="583180" y="434769"/>
                    </a:lnTo>
                    <a:lnTo>
                      <a:pt x="669506" y="427735"/>
                    </a:lnTo>
                    <a:lnTo>
                      <a:pt x="786524" y="609315"/>
                    </a:lnTo>
                    <a:lnTo>
                      <a:pt x="840239" y="66046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 65">
                <a:extLst>
                  <a:ext uri="{FF2B5EF4-FFF2-40B4-BE49-F238E27FC236}">
                    <a16:creationId xmlns:a16="http://schemas.microsoft.com/office/drawing/2014/main" id="{BB4CDBE5-2EA9-E5FF-1A3A-2BC3438780D4}"/>
                  </a:ext>
                </a:extLst>
              </p:cNvPr>
              <p:cNvSpPr/>
              <p:nvPr/>
            </p:nvSpPr>
            <p:spPr>
              <a:xfrm>
                <a:off x="20928457" y="13539610"/>
                <a:ext cx="223167" cy="221221"/>
              </a:xfrm>
              <a:custGeom>
                <a:avLst/>
                <a:gdLst>
                  <a:gd name="connsiteX0" fmla="*/ 69699 w 223167"/>
                  <a:gd name="connsiteY0" fmla="*/ 0 h 221221"/>
                  <a:gd name="connsiteX1" fmla="*/ 24299 w 223167"/>
                  <a:gd name="connsiteY1" fmla="*/ 3837 h 221221"/>
                  <a:gd name="connsiteX2" fmla="*/ 0 w 223167"/>
                  <a:gd name="connsiteY2" fmla="*/ 46036 h 221221"/>
                  <a:gd name="connsiteX3" fmla="*/ 50516 w 223167"/>
                  <a:gd name="connsiteY3" fmla="*/ 88233 h 221221"/>
                  <a:gd name="connsiteX4" fmla="*/ 184162 w 223167"/>
                  <a:gd name="connsiteY4" fmla="*/ 219303 h 221221"/>
                  <a:gd name="connsiteX5" fmla="*/ 184162 w 223167"/>
                  <a:gd name="connsiteY5" fmla="*/ 219303 h 221221"/>
                  <a:gd name="connsiteX6" fmla="*/ 221889 w 223167"/>
                  <a:gd name="connsiteY6" fmla="*/ 221221 h 221221"/>
                  <a:gd name="connsiteX7" fmla="*/ 223168 w 223167"/>
                  <a:gd name="connsiteY7" fmla="*/ 168794 h 221221"/>
                  <a:gd name="connsiteX8" fmla="*/ 117020 w 223167"/>
                  <a:gd name="connsiteY8" fmla="*/ 72889 h 22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67" h="221221">
                    <a:moveTo>
                      <a:pt x="69699" y="0"/>
                    </a:moveTo>
                    <a:lnTo>
                      <a:pt x="24299" y="3837"/>
                    </a:lnTo>
                    <a:lnTo>
                      <a:pt x="0" y="46036"/>
                    </a:lnTo>
                    <a:lnTo>
                      <a:pt x="50516" y="88233"/>
                    </a:lnTo>
                    <a:lnTo>
                      <a:pt x="184162" y="219303"/>
                    </a:lnTo>
                    <a:lnTo>
                      <a:pt x="184162" y="219303"/>
                    </a:lnTo>
                    <a:lnTo>
                      <a:pt x="221889" y="221221"/>
                    </a:lnTo>
                    <a:lnTo>
                      <a:pt x="223168" y="168794"/>
                    </a:lnTo>
                    <a:lnTo>
                      <a:pt x="117020" y="7288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 66">
                <a:extLst>
                  <a:ext uri="{FF2B5EF4-FFF2-40B4-BE49-F238E27FC236}">
                    <a16:creationId xmlns:a16="http://schemas.microsoft.com/office/drawing/2014/main" id="{5F9252F7-44A7-6DA7-E268-A19483658EE0}"/>
                  </a:ext>
                </a:extLst>
              </p:cNvPr>
              <p:cNvSpPr/>
              <p:nvPr/>
            </p:nvSpPr>
            <p:spPr>
              <a:xfrm>
                <a:off x="20898403" y="13515315"/>
                <a:ext cx="275602" cy="269172"/>
              </a:xfrm>
              <a:custGeom>
                <a:avLst/>
                <a:gdLst>
                  <a:gd name="connsiteX0" fmla="*/ 275602 w 275602"/>
                  <a:gd name="connsiteY0" fmla="*/ 187973 h 269172"/>
                  <a:gd name="connsiteX1" fmla="*/ 275602 w 275602"/>
                  <a:gd name="connsiteY1" fmla="*/ 182858 h 269172"/>
                  <a:gd name="connsiteX2" fmla="*/ 164338 w 275602"/>
                  <a:gd name="connsiteY2" fmla="*/ 83118 h 269172"/>
                  <a:gd name="connsiteX3" fmla="*/ 114461 w 275602"/>
                  <a:gd name="connsiteY3" fmla="*/ 5754 h 269172"/>
                  <a:gd name="connsiteX4" fmla="*/ 110624 w 275602"/>
                  <a:gd name="connsiteY4" fmla="*/ 0 h 269172"/>
                  <a:gd name="connsiteX5" fmla="*/ 40284 w 275602"/>
                  <a:gd name="connsiteY5" fmla="*/ 5754 h 269172"/>
                  <a:gd name="connsiteX6" fmla="*/ 0 w 275602"/>
                  <a:gd name="connsiteY6" fmla="*/ 74806 h 269172"/>
                  <a:gd name="connsiteX7" fmla="*/ 64584 w 275602"/>
                  <a:gd name="connsiteY7" fmla="*/ 129152 h 269172"/>
                  <a:gd name="connsiteX8" fmla="*/ 203984 w 275602"/>
                  <a:gd name="connsiteY8" fmla="*/ 266615 h 269172"/>
                  <a:gd name="connsiteX9" fmla="*/ 273684 w 275602"/>
                  <a:gd name="connsiteY9" fmla="*/ 269172 h 269172"/>
                  <a:gd name="connsiteX10" fmla="*/ 273684 w 275602"/>
                  <a:gd name="connsiteY10" fmla="*/ 269172 h 269172"/>
                  <a:gd name="connsiteX11" fmla="*/ 275602 w 275602"/>
                  <a:gd name="connsiteY11" fmla="*/ 187973 h 269172"/>
                  <a:gd name="connsiteX12" fmla="*/ 263453 w 275602"/>
                  <a:gd name="connsiteY12" fmla="*/ 257025 h 269172"/>
                  <a:gd name="connsiteX13" fmla="*/ 209739 w 275602"/>
                  <a:gd name="connsiteY13" fmla="*/ 254467 h 269172"/>
                  <a:gd name="connsiteX14" fmla="*/ 73537 w 275602"/>
                  <a:gd name="connsiteY14" fmla="*/ 120200 h 269172"/>
                  <a:gd name="connsiteX15" fmla="*/ 15986 w 275602"/>
                  <a:gd name="connsiteY15" fmla="*/ 71609 h 269172"/>
                  <a:gd name="connsiteX16" fmla="*/ 47959 w 275602"/>
                  <a:gd name="connsiteY16" fmla="*/ 16623 h 269172"/>
                  <a:gd name="connsiteX17" fmla="*/ 106148 w 275602"/>
                  <a:gd name="connsiteY17" fmla="*/ 11507 h 269172"/>
                  <a:gd name="connsiteX18" fmla="*/ 157304 w 275602"/>
                  <a:gd name="connsiteY18" fmla="*/ 90150 h 269172"/>
                  <a:gd name="connsiteX19" fmla="*/ 265372 w 275602"/>
                  <a:gd name="connsiteY19" fmla="*/ 187973 h 269172"/>
                  <a:gd name="connsiteX20" fmla="*/ 263453 w 275602"/>
                  <a:gd name="connsiteY20" fmla="*/ 257025 h 26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602" h="269172">
                    <a:moveTo>
                      <a:pt x="275602" y="187973"/>
                    </a:moveTo>
                    <a:lnTo>
                      <a:pt x="275602" y="182858"/>
                    </a:lnTo>
                    <a:lnTo>
                      <a:pt x="164338" y="83118"/>
                    </a:lnTo>
                    <a:lnTo>
                      <a:pt x="114461" y="5754"/>
                    </a:lnTo>
                    <a:lnTo>
                      <a:pt x="110624" y="0"/>
                    </a:lnTo>
                    <a:lnTo>
                      <a:pt x="40284" y="5754"/>
                    </a:lnTo>
                    <a:lnTo>
                      <a:pt x="0" y="74806"/>
                    </a:lnTo>
                    <a:lnTo>
                      <a:pt x="64584" y="129152"/>
                    </a:lnTo>
                    <a:lnTo>
                      <a:pt x="203984" y="266615"/>
                    </a:lnTo>
                    <a:lnTo>
                      <a:pt x="273684" y="269172"/>
                    </a:lnTo>
                    <a:lnTo>
                      <a:pt x="273684" y="269172"/>
                    </a:lnTo>
                    <a:lnTo>
                      <a:pt x="275602" y="187973"/>
                    </a:lnTo>
                    <a:close/>
                    <a:moveTo>
                      <a:pt x="263453" y="257025"/>
                    </a:moveTo>
                    <a:lnTo>
                      <a:pt x="209739" y="254467"/>
                    </a:lnTo>
                    <a:lnTo>
                      <a:pt x="73537" y="120200"/>
                    </a:lnTo>
                    <a:lnTo>
                      <a:pt x="15986" y="71609"/>
                    </a:lnTo>
                    <a:lnTo>
                      <a:pt x="47959" y="16623"/>
                    </a:lnTo>
                    <a:lnTo>
                      <a:pt x="106148" y="11507"/>
                    </a:lnTo>
                    <a:lnTo>
                      <a:pt x="157304" y="90150"/>
                    </a:lnTo>
                    <a:lnTo>
                      <a:pt x="265372" y="187973"/>
                    </a:lnTo>
                    <a:lnTo>
                      <a:pt x="263453" y="25702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 67">
                <a:extLst>
                  <a:ext uri="{FF2B5EF4-FFF2-40B4-BE49-F238E27FC236}">
                    <a16:creationId xmlns:a16="http://schemas.microsoft.com/office/drawing/2014/main" id="{C50F342B-3D82-5261-FA84-51D16488456D}"/>
                  </a:ext>
                </a:extLst>
              </p:cNvPr>
              <p:cNvSpPr/>
              <p:nvPr/>
            </p:nvSpPr>
            <p:spPr>
              <a:xfrm>
                <a:off x="21250739" y="14113761"/>
                <a:ext cx="89523" cy="121479"/>
              </a:xfrm>
              <a:custGeom>
                <a:avLst/>
                <a:gdLst>
                  <a:gd name="connsiteX0" fmla="*/ 22381 w 89523"/>
                  <a:gd name="connsiteY0" fmla="*/ 0 h 121479"/>
                  <a:gd name="connsiteX1" fmla="*/ 0 w 89523"/>
                  <a:gd name="connsiteY1" fmla="*/ 85676 h 121479"/>
                  <a:gd name="connsiteX2" fmla="*/ 40286 w 89523"/>
                  <a:gd name="connsiteY2" fmla="*/ 121480 h 121479"/>
                  <a:gd name="connsiteX3" fmla="*/ 89523 w 89523"/>
                  <a:gd name="connsiteY3" fmla="*/ 51149 h 121479"/>
                  <a:gd name="connsiteX4" fmla="*/ 67782 w 89523"/>
                  <a:gd name="connsiteY4" fmla="*/ 0 h 12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23" h="121479">
                    <a:moveTo>
                      <a:pt x="22381" y="0"/>
                    </a:moveTo>
                    <a:lnTo>
                      <a:pt x="0" y="85676"/>
                    </a:lnTo>
                    <a:lnTo>
                      <a:pt x="40286" y="121480"/>
                    </a:lnTo>
                    <a:lnTo>
                      <a:pt x="89523" y="51149"/>
                    </a:lnTo>
                    <a:lnTo>
                      <a:pt x="67782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 68">
                <a:extLst>
                  <a:ext uri="{FF2B5EF4-FFF2-40B4-BE49-F238E27FC236}">
                    <a16:creationId xmlns:a16="http://schemas.microsoft.com/office/drawing/2014/main" id="{60E5F0DF-88F0-A751-7747-186B48EFE299}"/>
                  </a:ext>
                </a:extLst>
              </p:cNvPr>
              <p:cNvSpPr/>
              <p:nvPr/>
            </p:nvSpPr>
            <p:spPr>
              <a:xfrm>
                <a:off x="21224523" y="14090105"/>
                <a:ext cx="141957" cy="179022"/>
              </a:xfrm>
              <a:custGeom>
                <a:avLst/>
                <a:gdLst>
                  <a:gd name="connsiteX0" fmla="*/ 29414 w 141957"/>
                  <a:gd name="connsiteY0" fmla="*/ 0 h 179022"/>
                  <a:gd name="connsiteX1" fmla="*/ 1917 w 141957"/>
                  <a:gd name="connsiteY1" fmla="*/ 110611 h 179022"/>
                  <a:gd name="connsiteX2" fmla="*/ 0 w 141957"/>
                  <a:gd name="connsiteY2" fmla="*/ 117643 h 179022"/>
                  <a:gd name="connsiteX3" fmla="*/ 70340 w 141957"/>
                  <a:gd name="connsiteY3" fmla="*/ 179023 h 179022"/>
                  <a:gd name="connsiteX4" fmla="*/ 70340 w 141957"/>
                  <a:gd name="connsiteY4" fmla="*/ 179023 h 179022"/>
                  <a:gd name="connsiteX5" fmla="*/ 141958 w 141957"/>
                  <a:gd name="connsiteY5" fmla="*/ 77364 h 179022"/>
                  <a:gd name="connsiteX6" fmla="*/ 111904 w 141957"/>
                  <a:gd name="connsiteY6" fmla="*/ 7034 h 179022"/>
                  <a:gd name="connsiteX7" fmla="*/ 108707 w 141957"/>
                  <a:gd name="connsiteY7" fmla="*/ 0 h 179022"/>
                  <a:gd name="connsiteX8" fmla="*/ 29414 w 141957"/>
                  <a:gd name="connsiteY8" fmla="*/ 0 h 179022"/>
                  <a:gd name="connsiteX9" fmla="*/ 129169 w 141957"/>
                  <a:gd name="connsiteY9" fmla="*/ 76084 h 179022"/>
                  <a:gd name="connsiteX10" fmla="*/ 69059 w 141957"/>
                  <a:gd name="connsiteY10" fmla="*/ 161760 h 179022"/>
                  <a:gd name="connsiteX11" fmla="*/ 69059 w 141957"/>
                  <a:gd name="connsiteY11" fmla="*/ 161760 h 179022"/>
                  <a:gd name="connsiteX12" fmla="*/ 13428 w 141957"/>
                  <a:gd name="connsiteY12" fmla="*/ 113168 h 179022"/>
                  <a:gd name="connsiteX13" fmla="*/ 39006 w 141957"/>
                  <a:gd name="connsiteY13" fmla="*/ 11509 h 179022"/>
                  <a:gd name="connsiteX14" fmla="*/ 101672 w 141957"/>
                  <a:gd name="connsiteY14" fmla="*/ 11509 h 179022"/>
                  <a:gd name="connsiteX15" fmla="*/ 129169 w 141957"/>
                  <a:gd name="connsiteY15" fmla="*/ 76084 h 17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957" h="179022">
                    <a:moveTo>
                      <a:pt x="29414" y="0"/>
                    </a:moveTo>
                    <a:lnTo>
                      <a:pt x="1917" y="110611"/>
                    </a:lnTo>
                    <a:lnTo>
                      <a:pt x="0" y="117643"/>
                    </a:lnTo>
                    <a:lnTo>
                      <a:pt x="70340" y="179023"/>
                    </a:lnTo>
                    <a:lnTo>
                      <a:pt x="70340" y="179023"/>
                    </a:lnTo>
                    <a:lnTo>
                      <a:pt x="141958" y="77364"/>
                    </a:lnTo>
                    <a:lnTo>
                      <a:pt x="111904" y="7034"/>
                    </a:lnTo>
                    <a:lnTo>
                      <a:pt x="108707" y="0"/>
                    </a:lnTo>
                    <a:lnTo>
                      <a:pt x="29414" y="0"/>
                    </a:lnTo>
                    <a:close/>
                    <a:moveTo>
                      <a:pt x="129169" y="76084"/>
                    </a:moveTo>
                    <a:lnTo>
                      <a:pt x="69059" y="161760"/>
                    </a:lnTo>
                    <a:lnTo>
                      <a:pt x="69059" y="161760"/>
                    </a:lnTo>
                    <a:lnTo>
                      <a:pt x="13428" y="113168"/>
                    </a:lnTo>
                    <a:lnTo>
                      <a:pt x="39006" y="11509"/>
                    </a:lnTo>
                    <a:lnTo>
                      <a:pt x="101672" y="11509"/>
                    </a:lnTo>
                    <a:lnTo>
                      <a:pt x="129169" y="760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 69">
                <a:extLst>
                  <a:ext uri="{FF2B5EF4-FFF2-40B4-BE49-F238E27FC236}">
                    <a16:creationId xmlns:a16="http://schemas.microsoft.com/office/drawing/2014/main" id="{A4FC1B3D-AE48-7C1F-B277-65708CA9D61C}"/>
                  </a:ext>
                </a:extLst>
              </p:cNvPr>
              <p:cNvSpPr/>
              <p:nvPr/>
            </p:nvSpPr>
            <p:spPr>
              <a:xfrm>
                <a:off x="21207897" y="13749962"/>
                <a:ext cx="159862" cy="146414"/>
              </a:xfrm>
              <a:custGeom>
                <a:avLst/>
                <a:gdLst>
                  <a:gd name="connsiteX0" fmla="*/ 159863 w 159862"/>
                  <a:gd name="connsiteY0" fmla="*/ 146414 h 146414"/>
                  <a:gd name="connsiteX1" fmla="*/ 147074 w 159862"/>
                  <a:gd name="connsiteY1" fmla="*/ 64575 h 146414"/>
                  <a:gd name="connsiteX2" fmla="*/ 146434 w 159862"/>
                  <a:gd name="connsiteY2" fmla="*/ 60740 h 146414"/>
                  <a:gd name="connsiteX3" fmla="*/ 88244 w 159862"/>
                  <a:gd name="connsiteY3" fmla="*/ 5115 h 146414"/>
                  <a:gd name="connsiteX4" fmla="*/ 83129 w 159862"/>
                  <a:gd name="connsiteY4" fmla="*/ 0 h 146414"/>
                  <a:gd name="connsiteX5" fmla="*/ 0 w 159862"/>
                  <a:gd name="connsiteY5" fmla="*/ 28771 h 146414"/>
                  <a:gd name="connsiteX6" fmla="*/ 63945 w 159862"/>
                  <a:gd name="connsiteY6" fmla="*/ 102299 h 146414"/>
                  <a:gd name="connsiteX7" fmla="*/ 159863 w 159862"/>
                  <a:gd name="connsiteY7" fmla="*/ 146414 h 146414"/>
                  <a:gd name="connsiteX8" fmla="*/ 159863 w 159862"/>
                  <a:gd name="connsiteY8" fmla="*/ 146414 h 146414"/>
                  <a:gd name="connsiteX9" fmla="*/ 73537 w 159862"/>
                  <a:gd name="connsiteY9" fmla="*/ 94627 h 146414"/>
                  <a:gd name="connsiteX10" fmla="*/ 20462 w 159862"/>
                  <a:gd name="connsiteY10" fmla="*/ 33887 h 146414"/>
                  <a:gd name="connsiteX11" fmla="*/ 20462 w 159862"/>
                  <a:gd name="connsiteY11" fmla="*/ 33887 h 146414"/>
                  <a:gd name="connsiteX12" fmla="*/ 80571 w 159862"/>
                  <a:gd name="connsiteY12" fmla="*/ 12787 h 146414"/>
                  <a:gd name="connsiteX13" fmla="*/ 136203 w 159862"/>
                  <a:gd name="connsiteY13" fmla="*/ 66493 h 146414"/>
                  <a:gd name="connsiteX14" fmla="*/ 145155 w 159862"/>
                  <a:gd name="connsiteY14" fmla="*/ 126595 h 146414"/>
                  <a:gd name="connsiteX15" fmla="*/ 73537 w 159862"/>
                  <a:gd name="connsiteY15" fmla="*/ 94627 h 14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9862" h="146414">
                    <a:moveTo>
                      <a:pt x="159863" y="146414"/>
                    </a:moveTo>
                    <a:lnTo>
                      <a:pt x="147074" y="64575"/>
                    </a:lnTo>
                    <a:lnTo>
                      <a:pt x="146434" y="60740"/>
                    </a:lnTo>
                    <a:lnTo>
                      <a:pt x="88244" y="5115"/>
                    </a:lnTo>
                    <a:lnTo>
                      <a:pt x="83129" y="0"/>
                    </a:lnTo>
                    <a:lnTo>
                      <a:pt x="0" y="28771"/>
                    </a:lnTo>
                    <a:lnTo>
                      <a:pt x="63945" y="102299"/>
                    </a:lnTo>
                    <a:lnTo>
                      <a:pt x="159863" y="146414"/>
                    </a:lnTo>
                    <a:lnTo>
                      <a:pt x="159863" y="146414"/>
                    </a:lnTo>
                    <a:close/>
                    <a:moveTo>
                      <a:pt x="73537" y="94627"/>
                    </a:moveTo>
                    <a:lnTo>
                      <a:pt x="20462" y="33887"/>
                    </a:lnTo>
                    <a:lnTo>
                      <a:pt x="20462" y="33887"/>
                    </a:lnTo>
                    <a:lnTo>
                      <a:pt x="80571" y="12787"/>
                    </a:lnTo>
                    <a:lnTo>
                      <a:pt x="136203" y="66493"/>
                    </a:lnTo>
                    <a:lnTo>
                      <a:pt x="145155" y="126595"/>
                    </a:lnTo>
                    <a:lnTo>
                      <a:pt x="73537" y="9462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 70">
                <a:extLst>
                  <a:ext uri="{FF2B5EF4-FFF2-40B4-BE49-F238E27FC236}">
                    <a16:creationId xmlns:a16="http://schemas.microsoft.com/office/drawing/2014/main" id="{277C0773-BEF7-97AA-EB15-D9DF37CC6E02}"/>
                  </a:ext>
                </a:extLst>
              </p:cNvPr>
              <p:cNvSpPr/>
              <p:nvPr/>
            </p:nvSpPr>
            <p:spPr>
              <a:xfrm>
                <a:off x="10860947" y="9467486"/>
                <a:ext cx="638171" cy="1303028"/>
              </a:xfrm>
              <a:custGeom>
                <a:avLst/>
                <a:gdLst>
                  <a:gd name="connsiteX0" fmla="*/ 638171 w 638171"/>
                  <a:gd name="connsiteY0" fmla="*/ 593971 h 1303028"/>
                  <a:gd name="connsiteX1" fmla="*/ 570390 w 638171"/>
                  <a:gd name="connsiteY1" fmla="*/ 336307 h 1303028"/>
                  <a:gd name="connsiteX2" fmla="*/ 585097 w 638171"/>
                  <a:gd name="connsiteY2" fmla="*/ 173269 h 1303028"/>
                  <a:gd name="connsiteX3" fmla="*/ 553125 w 638171"/>
                  <a:gd name="connsiteY3" fmla="*/ 0 h 1303028"/>
                  <a:gd name="connsiteX4" fmla="*/ 508363 w 638171"/>
                  <a:gd name="connsiteY4" fmla="*/ 0 h 1303028"/>
                  <a:gd name="connsiteX5" fmla="*/ 487261 w 638171"/>
                  <a:gd name="connsiteY5" fmla="*/ 98462 h 1303028"/>
                  <a:gd name="connsiteX6" fmla="*/ 525628 w 638171"/>
                  <a:gd name="connsiteY6" fmla="*/ 180941 h 1303028"/>
                  <a:gd name="connsiteX7" fmla="*/ 524989 w 638171"/>
                  <a:gd name="connsiteY7" fmla="*/ 184138 h 1303028"/>
                  <a:gd name="connsiteX8" fmla="*/ 503887 w 638171"/>
                  <a:gd name="connsiteY8" fmla="*/ 310093 h 1303028"/>
                  <a:gd name="connsiteX9" fmla="*/ 439942 w 638171"/>
                  <a:gd name="connsiteY9" fmla="*/ 310093 h 1303028"/>
                  <a:gd name="connsiteX10" fmla="*/ 436744 w 638171"/>
                  <a:gd name="connsiteY10" fmla="*/ 306256 h 1303028"/>
                  <a:gd name="connsiteX11" fmla="*/ 367045 w 638171"/>
                  <a:gd name="connsiteY11" fmla="*/ 232729 h 1303028"/>
                  <a:gd name="connsiteX12" fmla="*/ 294147 w 638171"/>
                  <a:gd name="connsiteY12" fmla="*/ 304339 h 1303028"/>
                  <a:gd name="connsiteX13" fmla="*/ 104230 w 638171"/>
                  <a:gd name="connsiteY13" fmla="*/ 370193 h 1303028"/>
                  <a:gd name="connsiteX14" fmla="*/ 23659 w 638171"/>
                  <a:gd name="connsiteY14" fmla="*/ 513412 h 1303028"/>
                  <a:gd name="connsiteX15" fmla="*/ 95278 w 638171"/>
                  <a:gd name="connsiteY15" fmla="*/ 580545 h 1303028"/>
                  <a:gd name="connsiteX16" fmla="*/ 64584 w 638171"/>
                  <a:gd name="connsiteY16" fmla="*/ 653432 h 1303028"/>
                  <a:gd name="connsiteX17" fmla="*/ 0 w 638171"/>
                  <a:gd name="connsiteY17" fmla="*/ 653432 h 1303028"/>
                  <a:gd name="connsiteX18" fmla="*/ 19184 w 638171"/>
                  <a:gd name="connsiteY18" fmla="*/ 726321 h 1303028"/>
                  <a:gd name="connsiteX19" fmla="*/ 112543 w 638171"/>
                  <a:gd name="connsiteY19" fmla="*/ 775552 h 1303028"/>
                  <a:gd name="connsiteX20" fmla="*/ 112543 w 638171"/>
                  <a:gd name="connsiteY20" fmla="*/ 837570 h 1303028"/>
                  <a:gd name="connsiteX21" fmla="*/ 68421 w 638171"/>
                  <a:gd name="connsiteY21" fmla="*/ 863785 h 1303028"/>
                  <a:gd name="connsiteX22" fmla="*/ 99754 w 638171"/>
                  <a:gd name="connsiteY22" fmla="*/ 913654 h 1303028"/>
                  <a:gd name="connsiteX23" fmla="*/ 190556 w 638171"/>
                  <a:gd name="connsiteY23" fmla="*/ 964165 h 1303028"/>
                  <a:gd name="connsiteX24" fmla="*/ 186080 w 638171"/>
                  <a:gd name="connsiteY24" fmla="*/ 1046004 h 1303028"/>
                  <a:gd name="connsiteX25" fmla="*/ 223808 w 638171"/>
                  <a:gd name="connsiteY25" fmla="*/ 1046004 h 1303028"/>
                  <a:gd name="connsiteX26" fmla="*/ 227005 w 638171"/>
                  <a:gd name="connsiteY26" fmla="*/ 1051758 h 1303028"/>
                  <a:gd name="connsiteX27" fmla="*/ 273684 w 638171"/>
                  <a:gd name="connsiteY27" fmla="*/ 1132319 h 1303028"/>
                  <a:gd name="connsiteX28" fmla="*/ 208461 w 638171"/>
                  <a:gd name="connsiteY28" fmla="*/ 1119531 h 1303028"/>
                  <a:gd name="connsiteX29" fmla="*/ 172652 w 638171"/>
                  <a:gd name="connsiteY29" fmla="*/ 1174516 h 1303028"/>
                  <a:gd name="connsiteX30" fmla="*/ 201427 w 638171"/>
                  <a:gd name="connsiteY30" fmla="*/ 1224387 h 1303028"/>
                  <a:gd name="connsiteX31" fmla="*/ 201427 w 638171"/>
                  <a:gd name="connsiteY31" fmla="*/ 1224387 h 1303028"/>
                  <a:gd name="connsiteX32" fmla="*/ 386868 w 638171"/>
                  <a:gd name="connsiteY32" fmla="*/ 1303029 h 1303028"/>
                  <a:gd name="connsiteX33" fmla="*/ 499411 w 638171"/>
                  <a:gd name="connsiteY33" fmla="*/ 1249321 h 1303028"/>
                  <a:gd name="connsiteX34" fmla="*/ 565275 w 638171"/>
                  <a:gd name="connsiteY34" fmla="*/ 1052398 h 1303028"/>
                  <a:gd name="connsiteX35" fmla="*/ 560159 w 638171"/>
                  <a:gd name="connsiteY35" fmla="*/ 888719 h 1303028"/>
                  <a:gd name="connsiteX36" fmla="*/ 560798 w 638171"/>
                  <a:gd name="connsiteY36" fmla="*/ 886801 h 130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38171" h="1303028">
                    <a:moveTo>
                      <a:pt x="638171" y="593971"/>
                    </a:moveTo>
                    <a:lnTo>
                      <a:pt x="570390" y="336307"/>
                    </a:lnTo>
                    <a:lnTo>
                      <a:pt x="585097" y="173269"/>
                    </a:lnTo>
                    <a:lnTo>
                      <a:pt x="553125" y="0"/>
                    </a:lnTo>
                    <a:lnTo>
                      <a:pt x="508363" y="0"/>
                    </a:lnTo>
                    <a:lnTo>
                      <a:pt x="487261" y="98462"/>
                    </a:lnTo>
                    <a:lnTo>
                      <a:pt x="525628" y="180941"/>
                    </a:lnTo>
                    <a:lnTo>
                      <a:pt x="524989" y="184138"/>
                    </a:lnTo>
                    <a:lnTo>
                      <a:pt x="503887" y="310093"/>
                    </a:lnTo>
                    <a:lnTo>
                      <a:pt x="439942" y="310093"/>
                    </a:lnTo>
                    <a:lnTo>
                      <a:pt x="436744" y="306256"/>
                    </a:lnTo>
                    <a:lnTo>
                      <a:pt x="367045" y="232729"/>
                    </a:lnTo>
                    <a:lnTo>
                      <a:pt x="294147" y="304339"/>
                    </a:lnTo>
                    <a:lnTo>
                      <a:pt x="104230" y="370193"/>
                    </a:lnTo>
                    <a:lnTo>
                      <a:pt x="23659" y="513412"/>
                    </a:lnTo>
                    <a:lnTo>
                      <a:pt x="95278" y="580545"/>
                    </a:lnTo>
                    <a:lnTo>
                      <a:pt x="64584" y="653432"/>
                    </a:lnTo>
                    <a:lnTo>
                      <a:pt x="0" y="653432"/>
                    </a:lnTo>
                    <a:lnTo>
                      <a:pt x="19184" y="726321"/>
                    </a:lnTo>
                    <a:lnTo>
                      <a:pt x="112543" y="775552"/>
                    </a:lnTo>
                    <a:lnTo>
                      <a:pt x="112543" y="837570"/>
                    </a:lnTo>
                    <a:lnTo>
                      <a:pt x="68421" y="863785"/>
                    </a:lnTo>
                    <a:lnTo>
                      <a:pt x="99754" y="913654"/>
                    </a:lnTo>
                    <a:lnTo>
                      <a:pt x="190556" y="964165"/>
                    </a:lnTo>
                    <a:lnTo>
                      <a:pt x="186080" y="1046004"/>
                    </a:lnTo>
                    <a:lnTo>
                      <a:pt x="223808" y="1046004"/>
                    </a:lnTo>
                    <a:lnTo>
                      <a:pt x="227005" y="1051758"/>
                    </a:lnTo>
                    <a:lnTo>
                      <a:pt x="273684" y="1132319"/>
                    </a:lnTo>
                    <a:lnTo>
                      <a:pt x="208461" y="1119531"/>
                    </a:lnTo>
                    <a:lnTo>
                      <a:pt x="172652" y="1174516"/>
                    </a:lnTo>
                    <a:lnTo>
                      <a:pt x="201427" y="1224387"/>
                    </a:lnTo>
                    <a:lnTo>
                      <a:pt x="201427" y="1224387"/>
                    </a:lnTo>
                    <a:lnTo>
                      <a:pt x="386868" y="1303029"/>
                    </a:lnTo>
                    <a:lnTo>
                      <a:pt x="499411" y="1249321"/>
                    </a:lnTo>
                    <a:lnTo>
                      <a:pt x="565275" y="1052398"/>
                    </a:lnTo>
                    <a:lnTo>
                      <a:pt x="560159" y="888719"/>
                    </a:lnTo>
                    <a:lnTo>
                      <a:pt x="560798" y="88680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 71">
                <a:extLst>
                  <a:ext uri="{FF2B5EF4-FFF2-40B4-BE49-F238E27FC236}">
                    <a16:creationId xmlns:a16="http://schemas.microsoft.com/office/drawing/2014/main" id="{85C1F2C6-E9E3-F2E2-D177-E38CF99EEC23}"/>
                  </a:ext>
                </a:extLst>
              </p:cNvPr>
              <p:cNvSpPr/>
              <p:nvPr/>
            </p:nvSpPr>
            <p:spPr>
              <a:xfrm>
                <a:off x="19927717" y="14561318"/>
                <a:ext cx="10870" cy="12148"/>
              </a:xfrm>
              <a:custGeom>
                <a:avLst/>
                <a:gdLst>
                  <a:gd name="connsiteX0" fmla="*/ 2557 w 10870"/>
                  <a:gd name="connsiteY0" fmla="*/ 0 h 12148"/>
                  <a:gd name="connsiteX1" fmla="*/ 0 w 10870"/>
                  <a:gd name="connsiteY1" fmla="*/ 11509 h 12148"/>
                  <a:gd name="connsiteX2" fmla="*/ 10870 w 10870"/>
                  <a:gd name="connsiteY2" fmla="*/ 12149 h 1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0" h="12148">
                    <a:moveTo>
                      <a:pt x="2557" y="0"/>
                    </a:moveTo>
                    <a:lnTo>
                      <a:pt x="0" y="11509"/>
                    </a:lnTo>
                    <a:lnTo>
                      <a:pt x="10870" y="1214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" name="Vrije vorm 72">
                <a:extLst>
                  <a:ext uri="{FF2B5EF4-FFF2-40B4-BE49-F238E27FC236}">
                    <a16:creationId xmlns:a16="http://schemas.microsoft.com/office/drawing/2014/main" id="{7E20B881-50DB-BE60-CD5F-4C4E8409C705}"/>
                  </a:ext>
                </a:extLst>
              </p:cNvPr>
              <p:cNvSpPr/>
              <p:nvPr/>
            </p:nvSpPr>
            <p:spPr>
              <a:xfrm>
                <a:off x="19899580" y="14501218"/>
                <a:ext cx="81849" cy="96543"/>
              </a:xfrm>
              <a:custGeom>
                <a:avLst/>
                <a:gdLst>
                  <a:gd name="connsiteX0" fmla="*/ 0 w 81849"/>
                  <a:gd name="connsiteY0" fmla="*/ 93987 h 96543"/>
                  <a:gd name="connsiteX1" fmla="*/ 81850 w 81849"/>
                  <a:gd name="connsiteY1" fmla="*/ 96543 h 96543"/>
                  <a:gd name="connsiteX2" fmla="*/ 21102 w 81849"/>
                  <a:gd name="connsiteY2" fmla="*/ 0 h 96543"/>
                  <a:gd name="connsiteX3" fmla="*/ 0 w 81849"/>
                  <a:gd name="connsiteY3" fmla="*/ 93987 h 96543"/>
                  <a:gd name="connsiteX4" fmla="*/ 60109 w 81849"/>
                  <a:gd name="connsiteY4" fmla="*/ 83756 h 96543"/>
                  <a:gd name="connsiteX5" fmla="*/ 14069 w 81849"/>
                  <a:gd name="connsiteY5" fmla="*/ 82478 h 96543"/>
                  <a:gd name="connsiteX6" fmla="*/ 25578 w 81849"/>
                  <a:gd name="connsiteY6" fmla="*/ 29410 h 96543"/>
                  <a:gd name="connsiteX7" fmla="*/ 60109 w 81849"/>
                  <a:gd name="connsiteY7" fmla="*/ 83756 h 9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849" h="96543">
                    <a:moveTo>
                      <a:pt x="0" y="93987"/>
                    </a:moveTo>
                    <a:lnTo>
                      <a:pt x="81850" y="96543"/>
                    </a:lnTo>
                    <a:lnTo>
                      <a:pt x="21102" y="0"/>
                    </a:lnTo>
                    <a:lnTo>
                      <a:pt x="0" y="93987"/>
                    </a:lnTo>
                    <a:close/>
                    <a:moveTo>
                      <a:pt x="60109" y="83756"/>
                    </a:moveTo>
                    <a:lnTo>
                      <a:pt x="14069" y="82478"/>
                    </a:lnTo>
                    <a:lnTo>
                      <a:pt x="25578" y="29410"/>
                    </a:lnTo>
                    <a:lnTo>
                      <a:pt x="60109" y="8375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" name="Vrije vorm 73">
                <a:extLst>
                  <a:ext uri="{FF2B5EF4-FFF2-40B4-BE49-F238E27FC236}">
                    <a16:creationId xmlns:a16="http://schemas.microsoft.com/office/drawing/2014/main" id="{19E16AC2-CE07-E1CD-6912-2AE9EA5FF7D1}"/>
                  </a:ext>
                </a:extLst>
              </p:cNvPr>
              <p:cNvSpPr/>
              <p:nvPr/>
            </p:nvSpPr>
            <p:spPr>
              <a:xfrm>
                <a:off x="19981430" y="14597761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" name="Vrije vorm 74">
                <a:extLst>
                  <a:ext uri="{FF2B5EF4-FFF2-40B4-BE49-F238E27FC236}">
                    <a16:creationId xmlns:a16="http://schemas.microsoft.com/office/drawing/2014/main" id="{9487C530-36A6-D031-51B9-C54B9003B3D4}"/>
                  </a:ext>
                </a:extLst>
              </p:cNvPr>
              <p:cNvSpPr/>
              <p:nvPr/>
            </p:nvSpPr>
            <p:spPr>
              <a:xfrm>
                <a:off x="19725650" y="12636825"/>
                <a:ext cx="1170834" cy="904703"/>
              </a:xfrm>
              <a:custGeom>
                <a:avLst/>
                <a:gdLst>
                  <a:gd name="connsiteX0" fmla="*/ 854307 w 1170834"/>
                  <a:gd name="connsiteY0" fmla="*/ 760208 h 904703"/>
                  <a:gd name="connsiteX1" fmla="*/ 890755 w 1170834"/>
                  <a:gd name="connsiteY1" fmla="*/ 828619 h 904703"/>
                  <a:gd name="connsiteX2" fmla="*/ 989230 w 1170834"/>
                  <a:gd name="connsiteY2" fmla="*/ 895113 h 904703"/>
                  <a:gd name="connsiteX3" fmla="*/ 995624 w 1170834"/>
                  <a:gd name="connsiteY3" fmla="*/ 898950 h 904703"/>
                  <a:gd name="connsiteX4" fmla="*/ 1049339 w 1170834"/>
                  <a:gd name="connsiteY4" fmla="*/ 868900 h 904703"/>
                  <a:gd name="connsiteX5" fmla="*/ 1115841 w 1170834"/>
                  <a:gd name="connsiteY5" fmla="*/ 904703 h 904703"/>
                  <a:gd name="connsiteX6" fmla="*/ 1115841 w 1170834"/>
                  <a:gd name="connsiteY6" fmla="*/ 904703 h 904703"/>
                  <a:gd name="connsiteX7" fmla="*/ 1165719 w 1170834"/>
                  <a:gd name="connsiteY7" fmla="*/ 762764 h 904703"/>
                  <a:gd name="connsiteX8" fmla="*/ 1170835 w 1170834"/>
                  <a:gd name="connsiteY8" fmla="*/ 748699 h 904703"/>
                  <a:gd name="connsiteX9" fmla="*/ 1038469 w 1170834"/>
                  <a:gd name="connsiteY9" fmla="*/ 735271 h 904703"/>
                  <a:gd name="connsiteX10" fmla="*/ 1005856 w 1170834"/>
                  <a:gd name="connsiteY10" fmla="*/ 759568 h 904703"/>
                  <a:gd name="connsiteX11" fmla="*/ 932319 w 1170834"/>
                  <a:gd name="connsiteY11" fmla="*/ 686680 h 904703"/>
                  <a:gd name="connsiteX12" fmla="*/ 943190 w 1170834"/>
                  <a:gd name="connsiteY12" fmla="*/ 597169 h 904703"/>
                  <a:gd name="connsiteX13" fmla="*/ 943830 w 1170834"/>
                  <a:gd name="connsiteY13" fmla="*/ 594611 h 904703"/>
                  <a:gd name="connsiteX14" fmla="*/ 924646 w 1170834"/>
                  <a:gd name="connsiteY14" fmla="*/ 530674 h 904703"/>
                  <a:gd name="connsiteX15" fmla="*/ 922728 w 1170834"/>
                  <a:gd name="connsiteY15" fmla="*/ 477606 h 904703"/>
                  <a:gd name="connsiteX16" fmla="*/ 867734 w 1170834"/>
                  <a:gd name="connsiteY16" fmla="*/ 375308 h 904703"/>
                  <a:gd name="connsiteX17" fmla="*/ 704036 w 1170834"/>
                  <a:gd name="connsiteY17" fmla="*/ 210352 h 904703"/>
                  <a:gd name="connsiteX18" fmla="*/ 685491 w 1170834"/>
                  <a:gd name="connsiteY18" fmla="*/ 236566 h 904703"/>
                  <a:gd name="connsiteX19" fmla="*/ 615151 w 1170834"/>
                  <a:gd name="connsiteY19" fmla="*/ 232730 h 904703"/>
                  <a:gd name="connsiteX20" fmla="*/ 604921 w 1170834"/>
                  <a:gd name="connsiteY20" fmla="*/ 212909 h 904703"/>
                  <a:gd name="connsiteX21" fmla="*/ 603002 w 1170834"/>
                  <a:gd name="connsiteY21" fmla="*/ 209712 h 904703"/>
                  <a:gd name="connsiteX22" fmla="*/ 489820 w 1170834"/>
                  <a:gd name="connsiteY22" fmla="*/ 149613 h 904703"/>
                  <a:gd name="connsiteX23" fmla="*/ 381113 w 1170834"/>
                  <a:gd name="connsiteY23" fmla="*/ 108692 h 904703"/>
                  <a:gd name="connsiteX24" fmla="*/ 285834 w 1170834"/>
                  <a:gd name="connsiteY24" fmla="*/ 4475 h 904703"/>
                  <a:gd name="connsiteX25" fmla="*/ 281998 w 1170834"/>
                  <a:gd name="connsiteY25" fmla="*/ 0 h 904703"/>
                  <a:gd name="connsiteX26" fmla="*/ 114463 w 1170834"/>
                  <a:gd name="connsiteY26" fmla="*/ 26215 h 904703"/>
                  <a:gd name="connsiteX27" fmla="*/ 110625 w 1170834"/>
                  <a:gd name="connsiteY27" fmla="*/ 26853 h 904703"/>
                  <a:gd name="connsiteX28" fmla="*/ 0 w 1170834"/>
                  <a:gd name="connsiteY28" fmla="*/ 123398 h 904703"/>
                  <a:gd name="connsiteX29" fmla="*/ 81850 w 1170834"/>
                  <a:gd name="connsiteY29" fmla="*/ 140022 h 904703"/>
                  <a:gd name="connsiteX30" fmla="*/ 187999 w 1170834"/>
                  <a:gd name="connsiteY30" fmla="*/ 135545 h 904703"/>
                  <a:gd name="connsiteX31" fmla="*/ 243631 w 1170834"/>
                  <a:gd name="connsiteY31" fmla="*/ 182219 h 904703"/>
                  <a:gd name="connsiteX32" fmla="*/ 269848 w 1170834"/>
                  <a:gd name="connsiteY32" fmla="*/ 225697 h 904703"/>
                  <a:gd name="connsiteX33" fmla="*/ 328038 w 1170834"/>
                  <a:gd name="connsiteY33" fmla="*/ 251271 h 904703"/>
                  <a:gd name="connsiteX34" fmla="*/ 377276 w 1170834"/>
                  <a:gd name="connsiteY34" fmla="*/ 318405 h 904703"/>
                  <a:gd name="connsiteX35" fmla="*/ 379835 w 1170834"/>
                  <a:gd name="connsiteY35" fmla="*/ 321602 h 904703"/>
                  <a:gd name="connsiteX36" fmla="*/ 457847 w 1170834"/>
                  <a:gd name="connsiteY36" fmla="*/ 340143 h 904703"/>
                  <a:gd name="connsiteX37" fmla="*/ 506445 w 1170834"/>
                  <a:gd name="connsiteY37" fmla="*/ 414950 h 904703"/>
                  <a:gd name="connsiteX38" fmla="*/ 508363 w 1170834"/>
                  <a:gd name="connsiteY38" fmla="*/ 417507 h 904703"/>
                  <a:gd name="connsiteX39" fmla="*/ 626662 w 1170834"/>
                  <a:gd name="connsiteY39" fmla="*/ 481443 h 904703"/>
                  <a:gd name="connsiteX40" fmla="*/ 629220 w 1170834"/>
                  <a:gd name="connsiteY40" fmla="*/ 482722 h 904703"/>
                  <a:gd name="connsiteX41" fmla="*/ 708512 w 1170834"/>
                  <a:gd name="connsiteY41" fmla="*/ 476328 h 904703"/>
                  <a:gd name="connsiteX42" fmla="*/ 737287 w 1170834"/>
                  <a:gd name="connsiteY42" fmla="*/ 524280 h 904703"/>
                  <a:gd name="connsiteX43" fmla="*/ 819775 w 1170834"/>
                  <a:gd name="connsiteY43" fmla="*/ 648957 h 904703"/>
                  <a:gd name="connsiteX44" fmla="*/ 865817 w 1170834"/>
                  <a:gd name="connsiteY44" fmla="*/ 693713 h 904703"/>
                  <a:gd name="connsiteX45" fmla="*/ 854945 w 1170834"/>
                  <a:gd name="connsiteY45" fmla="*/ 756371 h 904703"/>
                  <a:gd name="connsiteX46" fmla="*/ 854307 w 1170834"/>
                  <a:gd name="connsiteY46" fmla="*/ 760208 h 904703"/>
                  <a:gd name="connsiteX47" fmla="*/ 828089 w 1170834"/>
                  <a:gd name="connsiteY47" fmla="*/ 640006 h 904703"/>
                  <a:gd name="connsiteX48" fmla="*/ 747519 w 1170834"/>
                  <a:gd name="connsiteY48" fmla="*/ 517248 h 904703"/>
                  <a:gd name="connsiteX49" fmla="*/ 714906 w 1170834"/>
                  <a:gd name="connsiteY49" fmla="*/ 464181 h 904703"/>
                  <a:gd name="connsiteX50" fmla="*/ 631778 w 1170834"/>
                  <a:gd name="connsiteY50" fmla="*/ 471213 h 904703"/>
                  <a:gd name="connsiteX51" fmla="*/ 515398 w 1170834"/>
                  <a:gd name="connsiteY51" fmla="*/ 408556 h 904703"/>
                  <a:gd name="connsiteX52" fmla="*/ 464880 w 1170834"/>
                  <a:gd name="connsiteY52" fmla="*/ 329914 h 904703"/>
                  <a:gd name="connsiteX53" fmla="*/ 386229 w 1170834"/>
                  <a:gd name="connsiteY53" fmla="*/ 311371 h 904703"/>
                  <a:gd name="connsiteX54" fmla="*/ 335073 w 1170834"/>
                  <a:gd name="connsiteY54" fmla="*/ 241681 h 904703"/>
                  <a:gd name="connsiteX55" fmla="*/ 276882 w 1170834"/>
                  <a:gd name="connsiteY55" fmla="*/ 216106 h 904703"/>
                  <a:gd name="connsiteX56" fmla="*/ 251304 w 1170834"/>
                  <a:gd name="connsiteY56" fmla="*/ 174547 h 904703"/>
                  <a:gd name="connsiteX57" fmla="*/ 191197 w 1170834"/>
                  <a:gd name="connsiteY57" fmla="*/ 123398 h 904703"/>
                  <a:gd name="connsiteX58" fmla="*/ 80571 w 1170834"/>
                  <a:gd name="connsiteY58" fmla="*/ 127873 h 904703"/>
                  <a:gd name="connsiteX59" fmla="*/ 24940 w 1170834"/>
                  <a:gd name="connsiteY59" fmla="*/ 117004 h 904703"/>
                  <a:gd name="connsiteX60" fmla="*/ 24940 w 1170834"/>
                  <a:gd name="connsiteY60" fmla="*/ 117004 h 904703"/>
                  <a:gd name="connsiteX61" fmla="*/ 115741 w 1170834"/>
                  <a:gd name="connsiteY61" fmla="*/ 38362 h 904703"/>
                  <a:gd name="connsiteX62" fmla="*/ 277523 w 1170834"/>
                  <a:gd name="connsiteY62" fmla="*/ 12787 h 904703"/>
                  <a:gd name="connsiteX63" fmla="*/ 374719 w 1170834"/>
                  <a:gd name="connsiteY63" fmla="*/ 118923 h 904703"/>
                  <a:gd name="connsiteX64" fmla="*/ 485982 w 1170834"/>
                  <a:gd name="connsiteY64" fmla="*/ 160482 h 904703"/>
                  <a:gd name="connsiteX65" fmla="*/ 594689 w 1170834"/>
                  <a:gd name="connsiteY65" fmla="*/ 218663 h 904703"/>
                  <a:gd name="connsiteX66" fmla="*/ 608118 w 1170834"/>
                  <a:gd name="connsiteY66" fmla="*/ 244238 h 904703"/>
                  <a:gd name="connsiteX67" fmla="*/ 691247 w 1170834"/>
                  <a:gd name="connsiteY67" fmla="*/ 248714 h 904703"/>
                  <a:gd name="connsiteX68" fmla="*/ 705314 w 1170834"/>
                  <a:gd name="connsiteY68" fmla="*/ 227615 h 904703"/>
                  <a:gd name="connsiteX69" fmla="*/ 858142 w 1170834"/>
                  <a:gd name="connsiteY69" fmla="*/ 380423 h 904703"/>
                  <a:gd name="connsiteX70" fmla="*/ 911857 w 1170834"/>
                  <a:gd name="connsiteY70" fmla="*/ 477606 h 904703"/>
                  <a:gd name="connsiteX71" fmla="*/ 913776 w 1170834"/>
                  <a:gd name="connsiteY71" fmla="*/ 531314 h 904703"/>
                  <a:gd name="connsiteX72" fmla="*/ 932319 w 1170834"/>
                  <a:gd name="connsiteY72" fmla="*/ 595889 h 904703"/>
                  <a:gd name="connsiteX73" fmla="*/ 920809 w 1170834"/>
                  <a:gd name="connsiteY73" fmla="*/ 691156 h 904703"/>
                  <a:gd name="connsiteX74" fmla="*/ 1006496 w 1170834"/>
                  <a:gd name="connsiteY74" fmla="*/ 774912 h 904703"/>
                  <a:gd name="connsiteX75" fmla="*/ 1042945 w 1170834"/>
                  <a:gd name="connsiteY75" fmla="*/ 746780 h 904703"/>
                  <a:gd name="connsiteX76" fmla="*/ 1156767 w 1170834"/>
                  <a:gd name="connsiteY76" fmla="*/ 758928 h 904703"/>
                  <a:gd name="connsiteX77" fmla="*/ 1110087 w 1170834"/>
                  <a:gd name="connsiteY77" fmla="*/ 888719 h 904703"/>
                  <a:gd name="connsiteX78" fmla="*/ 1049978 w 1170834"/>
                  <a:gd name="connsiteY78" fmla="*/ 856113 h 904703"/>
                  <a:gd name="connsiteX79" fmla="*/ 996264 w 1170834"/>
                  <a:gd name="connsiteY79" fmla="*/ 886162 h 904703"/>
                  <a:gd name="connsiteX80" fmla="*/ 901625 w 1170834"/>
                  <a:gd name="connsiteY80" fmla="*/ 823504 h 904703"/>
                  <a:gd name="connsiteX81" fmla="*/ 867096 w 1170834"/>
                  <a:gd name="connsiteY81" fmla="*/ 758928 h 904703"/>
                  <a:gd name="connsiteX82" fmla="*/ 878606 w 1170834"/>
                  <a:gd name="connsiteY82" fmla="*/ 689237 h 904703"/>
                  <a:gd name="connsiteX83" fmla="*/ 828089 w 1170834"/>
                  <a:gd name="connsiteY83" fmla="*/ 640006 h 90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170834" h="904703">
                    <a:moveTo>
                      <a:pt x="854307" y="760208"/>
                    </a:moveTo>
                    <a:lnTo>
                      <a:pt x="890755" y="828619"/>
                    </a:lnTo>
                    <a:lnTo>
                      <a:pt x="989230" y="895113"/>
                    </a:lnTo>
                    <a:lnTo>
                      <a:pt x="995624" y="898950"/>
                    </a:lnTo>
                    <a:lnTo>
                      <a:pt x="1049339" y="868900"/>
                    </a:lnTo>
                    <a:lnTo>
                      <a:pt x="1115841" y="904703"/>
                    </a:lnTo>
                    <a:lnTo>
                      <a:pt x="1115841" y="904703"/>
                    </a:lnTo>
                    <a:lnTo>
                      <a:pt x="1165719" y="762764"/>
                    </a:lnTo>
                    <a:lnTo>
                      <a:pt x="1170835" y="748699"/>
                    </a:lnTo>
                    <a:lnTo>
                      <a:pt x="1038469" y="735271"/>
                    </a:lnTo>
                    <a:lnTo>
                      <a:pt x="1005856" y="759568"/>
                    </a:lnTo>
                    <a:lnTo>
                      <a:pt x="932319" y="686680"/>
                    </a:lnTo>
                    <a:lnTo>
                      <a:pt x="943190" y="597169"/>
                    </a:lnTo>
                    <a:lnTo>
                      <a:pt x="943830" y="594611"/>
                    </a:lnTo>
                    <a:lnTo>
                      <a:pt x="924646" y="530674"/>
                    </a:lnTo>
                    <a:lnTo>
                      <a:pt x="922728" y="477606"/>
                    </a:lnTo>
                    <a:lnTo>
                      <a:pt x="867734" y="375308"/>
                    </a:lnTo>
                    <a:lnTo>
                      <a:pt x="704036" y="210352"/>
                    </a:lnTo>
                    <a:lnTo>
                      <a:pt x="685491" y="236566"/>
                    </a:lnTo>
                    <a:lnTo>
                      <a:pt x="615151" y="232730"/>
                    </a:lnTo>
                    <a:lnTo>
                      <a:pt x="604921" y="212909"/>
                    </a:lnTo>
                    <a:lnTo>
                      <a:pt x="603002" y="209712"/>
                    </a:lnTo>
                    <a:lnTo>
                      <a:pt x="489820" y="149613"/>
                    </a:lnTo>
                    <a:lnTo>
                      <a:pt x="381113" y="108692"/>
                    </a:lnTo>
                    <a:lnTo>
                      <a:pt x="285834" y="4475"/>
                    </a:lnTo>
                    <a:lnTo>
                      <a:pt x="281998" y="0"/>
                    </a:lnTo>
                    <a:lnTo>
                      <a:pt x="114463" y="26215"/>
                    </a:lnTo>
                    <a:lnTo>
                      <a:pt x="110625" y="26853"/>
                    </a:lnTo>
                    <a:lnTo>
                      <a:pt x="0" y="123398"/>
                    </a:lnTo>
                    <a:lnTo>
                      <a:pt x="81850" y="140022"/>
                    </a:lnTo>
                    <a:lnTo>
                      <a:pt x="187999" y="135545"/>
                    </a:lnTo>
                    <a:lnTo>
                      <a:pt x="243631" y="182219"/>
                    </a:lnTo>
                    <a:lnTo>
                      <a:pt x="269848" y="225697"/>
                    </a:lnTo>
                    <a:lnTo>
                      <a:pt x="328038" y="251271"/>
                    </a:lnTo>
                    <a:lnTo>
                      <a:pt x="377276" y="318405"/>
                    </a:lnTo>
                    <a:lnTo>
                      <a:pt x="379835" y="321602"/>
                    </a:lnTo>
                    <a:lnTo>
                      <a:pt x="457847" y="340143"/>
                    </a:lnTo>
                    <a:lnTo>
                      <a:pt x="506445" y="414950"/>
                    </a:lnTo>
                    <a:lnTo>
                      <a:pt x="508363" y="417507"/>
                    </a:lnTo>
                    <a:lnTo>
                      <a:pt x="626662" y="481443"/>
                    </a:lnTo>
                    <a:lnTo>
                      <a:pt x="629220" y="482722"/>
                    </a:lnTo>
                    <a:lnTo>
                      <a:pt x="708512" y="476328"/>
                    </a:lnTo>
                    <a:lnTo>
                      <a:pt x="737287" y="524280"/>
                    </a:lnTo>
                    <a:lnTo>
                      <a:pt x="819775" y="648957"/>
                    </a:lnTo>
                    <a:lnTo>
                      <a:pt x="865817" y="693713"/>
                    </a:lnTo>
                    <a:lnTo>
                      <a:pt x="854945" y="756371"/>
                    </a:lnTo>
                    <a:lnTo>
                      <a:pt x="854307" y="760208"/>
                    </a:lnTo>
                    <a:close/>
                    <a:moveTo>
                      <a:pt x="828089" y="640006"/>
                    </a:moveTo>
                    <a:lnTo>
                      <a:pt x="747519" y="517248"/>
                    </a:lnTo>
                    <a:lnTo>
                      <a:pt x="714906" y="464181"/>
                    </a:lnTo>
                    <a:lnTo>
                      <a:pt x="631778" y="471213"/>
                    </a:lnTo>
                    <a:lnTo>
                      <a:pt x="515398" y="408556"/>
                    </a:lnTo>
                    <a:lnTo>
                      <a:pt x="464880" y="329914"/>
                    </a:lnTo>
                    <a:lnTo>
                      <a:pt x="386229" y="311371"/>
                    </a:lnTo>
                    <a:lnTo>
                      <a:pt x="335073" y="241681"/>
                    </a:lnTo>
                    <a:lnTo>
                      <a:pt x="276882" y="216106"/>
                    </a:lnTo>
                    <a:lnTo>
                      <a:pt x="251304" y="174547"/>
                    </a:lnTo>
                    <a:lnTo>
                      <a:pt x="191197" y="123398"/>
                    </a:lnTo>
                    <a:lnTo>
                      <a:pt x="80571" y="127873"/>
                    </a:lnTo>
                    <a:lnTo>
                      <a:pt x="24940" y="117004"/>
                    </a:lnTo>
                    <a:lnTo>
                      <a:pt x="24940" y="117004"/>
                    </a:lnTo>
                    <a:lnTo>
                      <a:pt x="115741" y="38362"/>
                    </a:lnTo>
                    <a:lnTo>
                      <a:pt x="277523" y="12787"/>
                    </a:lnTo>
                    <a:lnTo>
                      <a:pt x="374719" y="118923"/>
                    </a:lnTo>
                    <a:lnTo>
                      <a:pt x="485982" y="160482"/>
                    </a:lnTo>
                    <a:lnTo>
                      <a:pt x="594689" y="218663"/>
                    </a:lnTo>
                    <a:lnTo>
                      <a:pt x="608118" y="244238"/>
                    </a:lnTo>
                    <a:lnTo>
                      <a:pt x="691247" y="248714"/>
                    </a:lnTo>
                    <a:lnTo>
                      <a:pt x="705314" y="227615"/>
                    </a:lnTo>
                    <a:lnTo>
                      <a:pt x="858142" y="380423"/>
                    </a:lnTo>
                    <a:lnTo>
                      <a:pt x="911857" y="477606"/>
                    </a:lnTo>
                    <a:lnTo>
                      <a:pt x="913776" y="531314"/>
                    </a:lnTo>
                    <a:lnTo>
                      <a:pt x="932319" y="595889"/>
                    </a:lnTo>
                    <a:lnTo>
                      <a:pt x="920809" y="691156"/>
                    </a:lnTo>
                    <a:lnTo>
                      <a:pt x="1006496" y="774912"/>
                    </a:lnTo>
                    <a:lnTo>
                      <a:pt x="1042945" y="746780"/>
                    </a:lnTo>
                    <a:lnTo>
                      <a:pt x="1156767" y="758928"/>
                    </a:lnTo>
                    <a:lnTo>
                      <a:pt x="1110087" y="888719"/>
                    </a:lnTo>
                    <a:lnTo>
                      <a:pt x="1049978" y="856113"/>
                    </a:lnTo>
                    <a:lnTo>
                      <a:pt x="996264" y="886162"/>
                    </a:lnTo>
                    <a:lnTo>
                      <a:pt x="901625" y="823504"/>
                    </a:lnTo>
                    <a:lnTo>
                      <a:pt x="867096" y="758928"/>
                    </a:lnTo>
                    <a:lnTo>
                      <a:pt x="878606" y="689237"/>
                    </a:lnTo>
                    <a:lnTo>
                      <a:pt x="828089" y="64000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" name="Vrije vorm 75">
                <a:extLst>
                  <a:ext uri="{FF2B5EF4-FFF2-40B4-BE49-F238E27FC236}">
                    <a16:creationId xmlns:a16="http://schemas.microsoft.com/office/drawing/2014/main" id="{2F88B0E1-D92E-CA00-CA3D-796E0BE9B02F}"/>
                  </a:ext>
                </a:extLst>
              </p:cNvPr>
              <p:cNvSpPr/>
              <p:nvPr/>
            </p:nvSpPr>
            <p:spPr>
              <a:xfrm>
                <a:off x="21775089" y="13757634"/>
                <a:ext cx="122774" cy="116364"/>
              </a:xfrm>
              <a:custGeom>
                <a:avLst/>
                <a:gdLst>
                  <a:gd name="connsiteX0" fmla="*/ 108707 w 122774"/>
                  <a:gd name="connsiteY0" fmla="*/ 43477 h 116364"/>
                  <a:gd name="connsiteX1" fmla="*/ 122774 w 122774"/>
                  <a:gd name="connsiteY1" fmla="*/ 0 h 116364"/>
                  <a:gd name="connsiteX2" fmla="*/ 14708 w 122774"/>
                  <a:gd name="connsiteY2" fmla="*/ 20459 h 116364"/>
                  <a:gd name="connsiteX3" fmla="*/ 0 w 122774"/>
                  <a:gd name="connsiteY3" fmla="*/ 77364 h 116364"/>
                  <a:gd name="connsiteX4" fmla="*/ 30054 w 122774"/>
                  <a:gd name="connsiteY4" fmla="*/ 116364 h 11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74" h="116364">
                    <a:moveTo>
                      <a:pt x="108707" y="43477"/>
                    </a:moveTo>
                    <a:lnTo>
                      <a:pt x="122774" y="0"/>
                    </a:lnTo>
                    <a:lnTo>
                      <a:pt x="14708" y="20459"/>
                    </a:lnTo>
                    <a:lnTo>
                      <a:pt x="0" y="77364"/>
                    </a:lnTo>
                    <a:lnTo>
                      <a:pt x="30054" y="11636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" name="Vrije vorm 76">
                <a:extLst>
                  <a:ext uri="{FF2B5EF4-FFF2-40B4-BE49-F238E27FC236}">
                    <a16:creationId xmlns:a16="http://schemas.microsoft.com/office/drawing/2014/main" id="{0BF78334-FE45-4D7C-8EB8-999DB2F04312}"/>
                  </a:ext>
                </a:extLst>
              </p:cNvPr>
              <p:cNvSpPr/>
              <p:nvPr/>
            </p:nvSpPr>
            <p:spPr>
              <a:xfrm>
                <a:off x="21619064" y="12915589"/>
                <a:ext cx="233399" cy="390651"/>
              </a:xfrm>
              <a:custGeom>
                <a:avLst/>
                <a:gdLst>
                  <a:gd name="connsiteX0" fmla="*/ 30054 w 233399"/>
                  <a:gd name="connsiteY0" fmla="*/ 330552 h 390651"/>
                  <a:gd name="connsiteX1" fmla="*/ 109345 w 233399"/>
                  <a:gd name="connsiteY1" fmla="*/ 390652 h 390651"/>
                  <a:gd name="connsiteX2" fmla="*/ 109345 w 233399"/>
                  <a:gd name="connsiteY2" fmla="*/ 390652 h 390651"/>
                  <a:gd name="connsiteX3" fmla="*/ 209100 w 233399"/>
                  <a:gd name="connsiteY3" fmla="*/ 345896 h 390651"/>
                  <a:gd name="connsiteX4" fmla="*/ 232759 w 233399"/>
                  <a:gd name="connsiteY4" fmla="*/ 235926 h 390651"/>
                  <a:gd name="connsiteX5" fmla="*/ 233399 w 233399"/>
                  <a:gd name="connsiteY5" fmla="*/ 233369 h 390651"/>
                  <a:gd name="connsiteX6" fmla="*/ 205903 w 233399"/>
                  <a:gd name="connsiteY6" fmla="*/ 73527 h 390651"/>
                  <a:gd name="connsiteX7" fmla="*/ 205263 w 233399"/>
                  <a:gd name="connsiteY7" fmla="*/ 69690 h 390651"/>
                  <a:gd name="connsiteX8" fmla="*/ 172012 w 233399"/>
                  <a:gd name="connsiteY8" fmla="*/ 37084 h 390651"/>
                  <a:gd name="connsiteX9" fmla="*/ 90162 w 233399"/>
                  <a:gd name="connsiteY9" fmla="*/ 1918 h 390651"/>
                  <a:gd name="connsiteX10" fmla="*/ 85047 w 233399"/>
                  <a:gd name="connsiteY10" fmla="*/ 0 h 390651"/>
                  <a:gd name="connsiteX11" fmla="*/ 0 w 233399"/>
                  <a:gd name="connsiteY11" fmla="*/ 44756 h 390651"/>
                  <a:gd name="connsiteX12" fmla="*/ 0 w 233399"/>
                  <a:gd name="connsiteY12" fmla="*/ 99102 h 390651"/>
                  <a:gd name="connsiteX13" fmla="*/ 83129 w 233399"/>
                  <a:gd name="connsiteY13" fmla="*/ 161760 h 390651"/>
                  <a:gd name="connsiteX14" fmla="*/ 85047 w 233399"/>
                  <a:gd name="connsiteY14" fmla="*/ 242959 h 390651"/>
                  <a:gd name="connsiteX15" fmla="*/ 26857 w 233399"/>
                  <a:gd name="connsiteY15" fmla="*/ 265975 h 390651"/>
                  <a:gd name="connsiteX16" fmla="*/ 30054 w 233399"/>
                  <a:gd name="connsiteY16" fmla="*/ 330552 h 390651"/>
                  <a:gd name="connsiteX17" fmla="*/ 96556 w 233399"/>
                  <a:gd name="connsiteY17" fmla="*/ 249353 h 390651"/>
                  <a:gd name="connsiteX18" fmla="*/ 93999 w 233399"/>
                  <a:gd name="connsiteY18" fmla="*/ 154086 h 390651"/>
                  <a:gd name="connsiteX19" fmla="*/ 10870 w 233399"/>
                  <a:gd name="connsiteY19" fmla="*/ 91430 h 390651"/>
                  <a:gd name="connsiteX20" fmla="*/ 10870 w 233399"/>
                  <a:gd name="connsiteY20" fmla="*/ 49871 h 390651"/>
                  <a:gd name="connsiteX21" fmla="*/ 84407 w 233399"/>
                  <a:gd name="connsiteY21" fmla="*/ 10229 h 390651"/>
                  <a:gd name="connsiteX22" fmla="*/ 163060 w 233399"/>
                  <a:gd name="connsiteY22" fmla="*/ 42837 h 390651"/>
                  <a:gd name="connsiteX23" fmla="*/ 193754 w 233399"/>
                  <a:gd name="connsiteY23" fmla="*/ 74166 h 390651"/>
                  <a:gd name="connsiteX24" fmla="*/ 193754 w 233399"/>
                  <a:gd name="connsiteY24" fmla="*/ 74166 h 390651"/>
                  <a:gd name="connsiteX25" fmla="*/ 221249 w 233399"/>
                  <a:gd name="connsiteY25" fmla="*/ 231450 h 390651"/>
                  <a:gd name="connsiteX26" fmla="*/ 198230 w 233399"/>
                  <a:gd name="connsiteY26" fmla="*/ 335667 h 390651"/>
                  <a:gd name="connsiteX27" fmla="*/ 110625 w 233399"/>
                  <a:gd name="connsiteY27" fmla="*/ 377226 h 390651"/>
                  <a:gd name="connsiteX28" fmla="*/ 40924 w 233399"/>
                  <a:gd name="connsiteY28" fmla="*/ 323518 h 390651"/>
                  <a:gd name="connsiteX29" fmla="*/ 38367 w 233399"/>
                  <a:gd name="connsiteY29" fmla="*/ 272369 h 390651"/>
                  <a:gd name="connsiteX30" fmla="*/ 96556 w 233399"/>
                  <a:gd name="connsiteY30" fmla="*/ 249353 h 39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3399" h="390651">
                    <a:moveTo>
                      <a:pt x="30054" y="330552"/>
                    </a:moveTo>
                    <a:lnTo>
                      <a:pt x="109345" y="390652"/>
                    </a:lnTo>
                    <a:lnTo>
                      <a:pt x="109345" y="390652"/>
                    </a:lnTo>
                    <a:lnTo>
                      <a:pt x="209100" y="345896"/>
                    </a:lnTo>
                    <a:lnTo>
                      <a:pt x="232759" y="235926"/>
                    </a:lnTo>
                    <a:lnTo>
                      <a:pt x="233399" y="233369"/>
                    </a:lnTo>
                    <a:lnTo>
                      <a:pt x="205903" y="73527"/>
                    </a:lnTo>
                    <a:lnTo>
                      <a:pt x="205263" y="69690"/>
                    </a:lnTo>
                    <a:lnTo>
                      <a:pt x="172012" y="37084"/>
                    </a:lnTo>
                    <a:lnTo>
                      <a:pt x="90162" y="1918"/>
                    </a:lnTo>
                    <a:lnTo>
                      <a:pt x="85047" y="0"/>
                    </a:lnTo>
                    <a:lnTo>
                      <a:pt x="0" y="44756"/>
                    </a:lnTo>
                    <a:lnTo>
                      <a:pt x="0" y="99102"/>
                    </a:lnTo>
                    <a:lnTo>
                      <a:pt x="83129" y="161760"/>
                    </a:lnTo>
                    <a:lnTo>
                      <a:pt x="85047" y="242959"/>
                    </a:lnTo>
                    <a:lnTo>
                      <a:pt x="26857" y="265975"/>
                    </a:lnTo>
                    <a:lnTo>
                      <a:pt x="30054" y="330552"/>
                    </a:lnTo>
                    <a:close/>
                    <a:moveTo>
                      <a:pt x="96556" y="249353"/>
                    </a:moveTo>
                    <a:lnTo>
                      <a:pt x="93999" y="154086"/>
                    </a:lnTo>
                    <a:lnTo>
                      <a:pt x="10870" y="91430"/>
                    </a:lnTo>
                    <a:lnTo>
                      <a:pt x="10870" y="49871"/>
                    </a:lnTo>
                    <a:lnTo>
                      <a:pt x="84407" y="10229"/>
                    </a:lnTo>
                    <a:lnTo>
                      <a:pt x="163060" y="42837"/>
                    </a:lnTo>
                    <a:lnTo>
                      <a:pt x="193754" y="74166"/>
                    </a:lnTo>
                    <a:lnTo>
                      <a:pt x="193754" y="74166"/>
                    </a:lnTo>
                    <a:lnTo>
                      <a:pt x="221249" y="231450"/>
                    </a:lnTo>
                    <a:lnTo>
                      <a:pt x="198230" y="335667"/>
                    </a:lnTo>
                    <a:lnTo>
                      <a:pt x="110625" y="377226"/>
                    </a:lnTo>
                    <a:lnTo>
                      <a:pt x="40924" y="323518"/>
                    </a:lnTo>
                    <a:lnTo>
                      <a:pt x="38367" y="272369"/>
                    </a:lnTo>
                    <a:lnTo>
                      <a:pt x="96556" y="24935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" name="Vrije vorm 77">
                <a:extLst>
                  <a:ext uri="{FF2B5EF4-FFF2-40B4-BE49-F238E27FC236}">
                    <a16:creationId xmlns:a16="http://schemas.microsoft.com/office/drawing/2014/main" id="{5A44FF50-ADCB-3F71-5EE0-4A1F4C6372DE}"/>
                  </a:ext>
                </a:extLst>
              </p:cNvPr>
              <p:cNvSpPr/>
              <p:nvPr/>
            </p:nvSpPr>
            <p:spPr>
              <a:xfrm>
                <a:off x="21641444" y="12939885"/>
                <a:ext cx="186719" cy="339502"/>
              </a:xfrm>
              <a:custGeom>
                <a:avLst/>
                <a:gdLst>
                  <a:gd name="connsiteX0" fmla="*/ 30054 w 186719"/>
                  <a:gd name="connsiteY0" fmla="*/ 294109 h 339502"/>
                  <a:gd name="connsiteX1" fmla="*/ 89523 w 186719"/>
                  <a:gd name="connsiteY1" fmla="*/ 339503 h 339502"/>
                  <a:gd name="connsiteX2" fmla="*/ 165617 w 186719"/>
                  <a:gd name="connsiteY2" fmla="*/ 303699 h 339502"/>
                  <a:gd name="connsiteX3" fmla="*/ 186719 w 186719"/>
                  <a:gd name="connsiteY3" fmla="*/ 207154 h 339502"/>
                  <a:gd name="connsiteX4" fmla="*/ 160501 w 186719"/>
                  <a:gd name="connsiteY4" fmla="*/ 55625 h 339502"/>
                  <a:gd name="connsiteX5" fmla="*/ 134923 w 186719"/>
                  <a:gd name="connsiteY5" fmla="*/ 29410 h 339502"/>
                  <a:gd name="connsiteX6" fmla="*/ 63305 w 186719"/>
                  <a:gd name="connsiteY6" fmla="*/ 0 h 339502"/>
                  <a:gd name="connsiteX7" fmla="*/ 0 w 186719"/>
                  <a:gd name="connsiteY7" fmla="*/ 33885 h 339502"/>
                  <a:gd name="connsiteX8" fmla="*/ 0 w 186719"/>
                  <a:gd name="connsiteY8" fmla="*/ 62657 h 339502"/>
                  <a:gd name="connsiteX9" fmla="*/ 83129 w 186719"/>
                  <a:gd name="connsiteY9" fmla="*/ 125315 h 339502"/>
                  <a:gd name="connsiteX10" fmla="*/ 83129 w 186719"/>
                  <a:gd name="connsiteY10" fmla="*/ 131070 h 339502"/>
                  <a:gd name="connsiteX11" fmla="*/ 85686 w 186719"/>
                  <a:gd name="connsiteY11" fmla="*/ 234007 h 339502"/>
                  <a:gd name="connsiteX12" fmla="*/ 27497 w 186719"/>
                  <a:gd name="connsiteY12" fmla="*/ 257025 h 339502"/>
                  <a:gd name="connsiteX13" fmla="*/ 30054 w 186719"/>
                  <a:gd name="connsiteY13" fmla="*/ 294109 h 3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6719" h="339502">
                    <a:moveTo>
                      <a:pt x="30054" y="294109"/>
                    </a:moveTo>
                    <a:lnTo>
                      <a:pt x="89523" y="339503"/>
                    </a:lnTo>
                    <a:lnTo>
                      <a:pt x="165617" y="303699"/>
                    </a:lnTo>
                    <a:lnTo>
                      <a:pt x="186719" y="207154"/>
                    </a:lnTo>
                    <a:lnTo>
                      <a:pt x="160501" y="55625"/>
                    </a:lnTo>
                    <a:lnTo>
                      <a:pt x="134923" y="29410"/>
                    </a:lnTo>
                    <a:lnTo>
                      <a:pt x="63305" y="0"/>
                    </a:lnTo>
                    <a:lnTo>
                      <a:pt x="0" y="33885"/>
                    </a:lnTo>
                    <a:lnTo>
                      <a:pt x="0" y="62657"/>
                    </a:lnTo>
                    <a:lnTo>
                      <a:pt x="83129" y="125315"/>
                    </a:lnTo>
                    <a:lnTo>
                      <a:pt x="83129" y="131070"/>
                    </a:lnTo>
                    <a:lnTo>
                      <a:pt x="85686" y="234007"/>
                    </a:lnTo>
                    <a:lnTo>
                      <a:pt x="27497" y="257025"/>
                    </a:lnTo>
                    <a:lnTo>
                      <a:pt x="30054" y="29410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" name="Vrije vorm 78">
                <a:extLst>
                  <a:ext uri="{FF2B5EF4-FFF2-40B4-BE49-F238E27FC236}">
                    <a16:creationId xmlns:a16="http://schemas.microsoft.com/office/drawing/2014/main" id="{FBEDCBDD-2423-1D4D-43F0-87A2C274ECCB}"/>
                  </a:ext>
                </a:extLst>
              </p:cNvPr>
              <p:cNvSpPr/>
              <p:nvPr/>
            </p:nvSpPr>
            <p:spPr>
              <a:xfrm>
                <a:off x="22560975" y="14923838"/>
                <a:ext cx="59467" cy="147694"/>
              </a:xfrm>
              <a:custGeom>
                <a:avLst/>
                <a:gdLst>
                  <a:gd name="connsiteX0" fmla="*/ 31332 w 59467"/>
                  <a:gd name="connsiteY0" fmla="*/ 147694 h 147694"/>
                  <a:gd name="connsiteX1" fmla="*/ 31332 w 59467"/>
                  <a:gd name="connsiteY1" fmla="*/ 147694 h 147694"/>
                  <a:gd name="connsiteX2" fmla="*/ 57551 w 59467"/>
                  <a:gd name="connsiteY2" fmla="*/ 111251 h 147694"/>
                  <a:gd name="connsiteX3" fmla="*/ 59468 w 59467"/>
                  <a:gd name="connsiteY3" fmla="*/ 108054 h 147694"/>
                  <a:gd name="connsiteX4" fmla="*/ 59468 w 59467"/>
                  <a:gd name="connsiteY4" fmla="*/ 0 h 147694"/>
                  <a:gd name="connsiteX5" fmla="*/ 0 w 59467"/>
                  <a:gd name="connsiteY5" fmla="*/ 99742 h 147694"/>
                  <a:gd name="connsiteX6" fmla="*/ 31332 w 59467"/>
                  <a:gd name="connsiteY6" fmla="*/ 147694 h 147694"/>
                  <a:gd name="connsiteX7" fmla="*/ 47319 w 59467"/>
                  <a:gd name="connsiteY7" fmla="*/ 103579 h 147694"/>
                  <a:gd name="connsiteX8" fmla="*/ 31332 w 59467"/>
                  <a:gd name="connsiteY8" fmla="*/ 126595 h 147694"/>
                  <a:gd name="connsiteX9" fmla="*/ 12789 w 59467"/>
                  <a:gd name="connsiteY9" fmla="*/ 99102 h 147694"/>
                  <a:gd name="connsiteX10" fmla="*/ 47319 w 59467"/>
                  <a:gd name="connsiteY10" fmla="*/ 40920 h 147694"/>
                  <a:gd name="connsiteX11" fmla="*/ 47319 w 59467"/>
                  <a:gd name="connsiteY11" fmla="*/ 103579 h 14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467" h="147694">
                    <a:moveTo>
                      <a:pt x="31332" y="147694"/>
                    </a:moveTo>
                    <a:lnTo>
                      <a:pt x="31332" y="147694"/>
                    </a:lnTo>
                    <a:lnTo>
                      <a:pt x="57551" y="111251"/>
                    </a:lnTo>
                    <a:lnTo>
                      <a:pt x="59468" y="108054"/>
                    </a:lnTo>
                    <a:lnTo>
                      <a:pt x="59468" y="0"/>
                    </a:lnTo>
                    <a:lnTo>
                      <a:pt x="0" y="99742"/>
                    </a:lnTo>
                    <a:lnTo>
                      <a:pt x="31332" y="147694"/>
                    </a:lnTo>
                    <a:close/>
                    <a:moveTo>
                      <a:pt x="47319" y="103579"/>
                    </a:moveTo>
                    <a:lnTo>
                      <a:pt x="31332" y="126595"/>
                    </a:lnTo>
                    <a:lnTo>
                      <a:pt x="12789" y="99102"/>
                    </a:lnTo>
                    <a:lnTo>
                      <a:pt x="47319" y="40920"/>
                    </a:lnTo>
                    <a:lnTo>
                      <a:pt x="47319" y="10357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" name="Vrije vorm 79">
                <a:extLst>
                  <a:ext uri="{FF2B5EF4-FFF2-40B4-BE49-F238E27FC236}">
                    <a16:creationId xmlns:a16="http://schemas.microsoft.com/office/drawing/2014/main" id="{88BD32E5-4BA6-8E83-DFBE-94D15982F8F7}"/>
                  </a:ext>
                </a:extLst>
              </p:cNvPr>
              <p:cNvSpPr/>
              <p:nvPr/>
            </p:nvSpPr>
            <p:spPr>
              <a:xfrm>
                <a:off x="21749511" y="13728223"/>
                <a:ext cx="182243" cy="179662"/>
              </a:xfrm>
              <a:custGeom>
                <a:avLst/>
                <a:gdLst>
                  <a:gd name="connsiteX0" fmla="*/ 152190 w 182243"/>
                  <a:gd name="connsiteY0" fmla="*/ 88873 h 179662"/>
                  <a:gd name="connsiteX1" fmla="*/ 182243 w 182243"/>
                  <a:gd name="connsiteY1" fmla="*/ 0 h 179662"/>
                  <a:gd name="connsiteX2" fmla="*/ 22381 w 182243"/>
                  <a:gd name="connsiteY2" fmla="*/ 30051 h 179662"/>
                  <a:gd name="connsiteX3" fmla="*/ 0 w 182243"/>
                  <a:gd name="connsiteY3" fmla="*/ 112529 h 179662"/>
                  <a:gd name="connsiteX4" fmla="*/ 53075 w 182243"/>
                  <a:gd name="connsiteY4" fmla="*/ 179663 h 179662"/>
                  <a:gd name="connsiteX5" fmla="*/ 152190 w 182243"/>
                  <a:gd name="connsiteY5" fmla="*/ 88873 h 179662"/>
                  <a:gd name="connsiteX6" fmla="*/ 31334 w 182243"/>
                  <a:gd name="connsiteY6" fmla="*/ 39642 h 179662"/>
                  <a:gd name="connsiteX7" fmla="*/ 164979 w 182243"/>
                  <a:gd name="connsiteY7" fmla="*/ 14067 h 179662"/>
                  <a:gd name="connsiteX8" fmla="*/ 143876 w 182243"/>
                  <a:gd name="connsiteY8" fmla="*/ 78642 h 179662"/>
                  <a:gd name="connsiteX9" fmla="*/ 54353 w 182243"/>
                  <a:gd name="connsiteY9" fmla="*/ 162400 h 179662"/>
                  <a:gd name="connsiteX10" fmla="*/ 54353 w 182243"/>
                  <a:gd name="connsiteY10" fmla="*/ 162400 h 179662"/>
                  <a:gd name="connsiteX11" fmla="*/ 12789 w 182243"/>
                  <a:gd name="connsiteY11" fmla="*/ 109332 h 179662"/>
                  <a:gd name="connsiteX12" fmla="*/ 31334 w 182243"/>
                  <a:gd name="connsiteY12" fmla="*/ 39642 h 17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243" h="179662">
                    <a:moveTo>
                      <a:pt x="152190" y="88873"/>
                    </a:moveTo>
                    <a:lnTo>
                      <a:pt x="182243" y="0"/>
                    </a:lnTo>
                    <a:lnTo>
                      <a:pt x="22381" y="30051"/>
                    </a:lnTo>
                    <a:lnTo>
                      <a:pt x="0" y="112529"/>
                    </a:lnTo>
                    <a:lnTo>
                      <a:pt x="53075" y="179663"/>
                    </a:lnTo>
                    <a:lnTo>
                      <a:pt x="152190" y="88873"/>
                    </a:lnTo>
                    <a:close/>
                    <a:moveTo>
                      <a:pt x="31334" y="39642"/>
                    </a:moveTo>
                    <a:lnTo>
                      <a:pt x="164979" y="14067"/>
                    </a:lnTo>
                    <a:lnTo>
                      <a:pt x="143876" y="78642"/>
                    </a:lnTo>
                    <a:lnTo>
                      <a:pt x="54353" y="162400"/>
                    </a:lnTo>
                    <a:lnTo>
                      <a:pt x="54353" y="162400"/>
                    </a:lnTo>
                    <a:lnTo>
                      <a:pt x="12789" y="109332"/>
                    </a:lnTo>
                    <a:lnTo>
                      <a:pt x="31334" y="3964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" name="Vrije vorm 80">
                <a:extLst>
                  <a:ext uri="{FF2B5EF4-FFF2-40B4-BE49-F238E27FC236}">
                    <a16:creationId xmlns:a16="http://schemas.microsoft.com/office/drawing/2014/main" id="{3354616F-19F9-7EA6-2F26-9ED113A4DA17}"/>
                  </a:ext>
                </a:extLst>
              </p:cNvPr>
              <p:cNvSpPr/>
              <p:nvPr/>
            </p:nvSpPr>
            <p:spPr>
              <a:xfrm>
                <a:off x="21388861" y="14063890"/>
                <a:ext cx="188637" cy="177105"/>
              </a:xfrm>
              <a:custGeom>
                <a:avLst/>
                <a:gdLst>
                  <a:gd name="connsiteX0" fmla="*/ 186079 w 188637"/>
                  <a:gd name="connsiteY0" fmla="*/ 97823 h 177105"/>
                  <a:gd name="connsiteX1" fmla="*/ 188638 w 188637"/>
                  <a:gd name="connsiteY1" fmla="*/ 93348 h 177105"/>
                  <a:gd name="connsiteX2" fmla="*/ 173290 w 188637"/>
                  <a:gd name="connsiteY2" fmla="*/ 21099 h 177105"/>
                  <a:gd name="connsiteX3" fmla="*/ 172012 w 188637"/>
                  <a:gd name="connsiteY3" fmla="*/ 14067 h 177105"/>
                  <a:gd name="connsiteX4" fmla="*/ 101672 w 188637"/>
                  <a:gd name="connsiteY4" fmla="*/ 0 h 177105"/>
                  <a:gd name="connsiteX5" fmla="*/ 7033 w 188637"/>
                  <a:gd name="connsiteY5" fmla="*/ 82479 h 177105"/>
                  <a:gd name="connsiteX6" fmla="*/ 0 w 188637"/>
                  <a:gd name="connsiteY6" fmla="*/ 88873 h 177105"/>
                  <a:gd name="connsiteX7" fmla="*/ 51795 w 188637"/>
                  <a:gd name="connsiteY7" fmla="*/ 174547 h 177105"/>
                  <a:gd name="connsiteX8" fmla="*/ 124693 w 188637"/>
                  <a:gd name="connsiteY8" fmla="*/ 177106 h 177105"/>
                  <a:gd name="connsiteX9" fmla="*/ 124693 w 188637"/>
                  <a:gd name="connsiteY9" fmla="*/ 177106 h 177105"/>
                  <a:gd name="connsiteX10" fmla="*/ 186079 w 188637"/>
                  <a:gd name="connsiteY10" fmla="*/ 97823 h 177105"/>
                  <a:gd name="connsiteX11" fmla="*/ 119577 w 188637"/>
                  <a:gd name="connsiteY11" fmla="*/ 165597 h 177105"/>
                  <a:gd name="connsiteX12" fmla="*/ 58829 w 188637"/>
                  <a:gd name="connsiteY12" fmla="*/ 162400 h 177105"/>
                  <a:gd name="connsiteX13" fmla="*/ 15346 w 188637"/>
                  <a:gd name="connsiteY13" fmla="*/ 90791 h 177105"/>
                  <a:gd name="connsiteX14" fmla="*/ 105509 w 188637"/>
                  <a:gd name="connsiteY14" fmla="*/ 12149 h 177105"/>
                  <a:gd name="connsiteX15" fmla="*/ 163060 w 188637"/>
                  <a:gd name="connsiteY15" fmla="*/ 24296 h 177105"/>
                  <a:gd name="connsiteX16" fmla="*/ 177128 w 188637"/>
                  <a:gd name="connsiteY16" fmla="*/ 91430 h 177105"/>
                  <a:gd name="connsiteX17" fmla="*/ 119577 w 188637"/>
                  <a:gd name="connsiteY17" fmla="*/ 165597 h 17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637" h="177105">
                    <a:moveTo>
                      <a:pt x="186079" y="97823"/>
                    </a:moveTo>
                    <a:lnTo>
                      <a:pt x="188638" y="93348"/>
                    </a:lnTo>
                    <a:lnTo>
                      <a:pt x="173290" y="21099"/>
                    </a:lnTo>
                    <a:lnTo>
                      <a:pt x="172012" y="14067"/>
                    </a:lnTo>
                    <a:lnTo>
                      <a:pt x="101672" y="0"/>
                    </a:lnTo>
                    <a:lnTo>
                      <a:pt x="7033" y="82479"/>
                    </a:lnTo>
                    <a:lnTo>
                      <a:pt x="0" y="88873"/>
                    </a:lnTo>
                    <a:lnTo>
                      <a:pt x="51795" y="174547"/>
                    </a:lnTo>
                    <a:lnTo>
                      <a:pt x="124693" y="177106"/>
                    </a:lnTo>
                    <a:lnTo>
                      <a:pt x="124693" y="177106"/>
                    </a:lnTo>
                    <a:lnTo>
                      <a:pt x="186079" y="97823"/>
                    </a:lnTo>
                    <a:close/>
                    <a:moveTo>
                      <a:pt x="119577" y="165597"/>
                    </a:moveTo>
                    <a:lnTo>
                      <a:pt x="58829" y="162400"/>
                    </a:lnTo>
                    <a:lnTo>
                      <a:pt x="15346" y="90791"/>
                    </a:lnTo>
                    <a:lnTo>
                      <a:pt x="105509" y="12149"/>
                    </a:lnTo>
                    <a:lnTo>
                      <a:pt x="163060" y="24296"/>
                    </a:lnTo>
                    <a:lnTo>
                      <a:pt x="177128" y="91430"/>
                    </a:lnTo>
                    <a:lnTo>
                      <a:pt x="119577" y="1655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" name="Vrije vorm 81">
                <a:extLst>
                  <a:ext uri="{FF2B5EF4-FFF2-40B4-BE49-F238E27FC236}">
                    <a16:creationId xmlns:a16="http://schemas.microsoft.com/office/drawing/2014/main" id="{3A279470-F942-169E-4F40-883A214901A3}"/>
                  </a:ext>
                </a:extLst>
              </p:cNvPr>
              <p:cNvSpPr/>
              <p:nvPr/>
            </p:nvSpPr>
            <p:spPr>
              <a:xfrm>
                <a:off x="21248182" y="13776815"/>
                <a:ext cx="90161" cy="81199"/>
              </a:xfrm>
              <a:custGeom>
                <a:avLst/>
                <a:gdLst>
                  <a:gd name="connsiteX0" fmla="*/ 37727 w 90161"/>
                  <a:gd name="connsiteY0" fmla="*/ 0 h 81199"/>
                  <a:gd name="connsiteX1" fmla="*/ 0 w 90161"/>
                  <a:gd name="connsiteY1" fmla="*/ 12787 h 81199"/>
                  <a:gd name="connsiteX2" fmla="*/ 40286 w 90161"/>
                  <a:gd name="connsiteY2" fmla="*/ 58183 h 81199"/>
                  <a:gd name="connsiteX3" fmla="*/ 40286 w 90161"/>
                  <a:gd name="connsiteY3" fmla="*/ 58183 h 81199"/>
                  <a:gd name="connsiteX4" fmla="*/ 90162 w 90161"/>
                  <a:gd name="connsiteY4" fmla="*/ 81199 h 81199"/>
                  <a:gd name="connsiteX5" fmla="*/ 85047 w 90161"/>
                  <a:gd name="connsiteY5" fmla="*/ 45396 h 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161" h="81199">
                    <a:moveTo>
                      <a:pt x="37727" y="0"/>
                    </a:moveTo>
                    <a:lnTo>
                      <a:pt x="0" y="12787"/>
                    </a:lnTo>
                    <a:lnTo>
                      <a:pt x="40286" y="58183"/>
                    </a:lnTo>
                    <a:lnTo>
                      <a:pt x="40286" y="58183"/>
                    </a:lnTo>
                    <a:lnTo>
                      <a:pt x="90162" y="81199"/>
                    </a:lnTo>
                    <a:lnTo>
                      <a:pt x="85047" y="4539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" name="Vrije vorm 82">
                <a:extLst>
                  <a:ext uri="{FF2B5EF4-FFF2-40B4-BE49-F238E27FC236}">
                    <a16:creationId xmlns:a16="http://schemas.microsoft.com/office/drawing/2014/main" id="{24C4448C-A256-5274-4B95-B2CC10DBDC38}"/>
                  </a:ext>
                </a:extLst>
              </p:cNvPr>
              <p:cNvSpPr/>
              <p:nvPr/>
            </p:nvSpPr>
            <p:spPr>
              <a:xfrm>
                <a:off x="21559594" y="12340798"/>
                <a:ext cx="424594" cy="319683"/>
              </a:xfrm>
              <a:custGeom>
                <a:avLst/>
                <a:gdLst>
                  <a:gd name="connsiteX0" fmla="*/ 369603 w 424594"/>
                  <a:gd name="connsiteY0" fmla="*/ 100382 h 319683"/>
                  <a:gd name="connsiteX1" fmla="*/ 397738 w 424594"/>
                  <a:gd name="connsiteY1" fmla="*/ 21099 h 319683"/>
                  <a:gd name="connsiteX2" fmla="*/ 384310 w 424594"/>
                  <a:gd name="connsiteY2" fmla="*/ 0 h 319683"/>
                  <a:gd name="connsiteX3" fmla="*/ 259618 w 424594"/>
                  <a:gd name="connsiteY3" fmla="*/ 19821 h 319683"/>
                  <a:gd name="connsiteX4" fmla="*/ 191835 w 424594"/>
                  <a:gd name="connsiteY4" fmla="*/ 62020 h 319683"/>
                  <a:gd name="connsiteX5" fmla="*/ 50516 w 424594"/>
                  <a:gd name="connsiteY5" fmla="*/ 112529 h 319683"/>
                  <a:gd name="connsiteX6" fmla="*/ 0 w 424594"/>
                  <a:gd name="connsiteY6" fmla="*/ 197565 h 319683"/>
                  <a:gd name="connsiteX7" fmla="*/ 84407 w 424594"/>
                  <a:gd name="connsiteY7" fmla="*/ 267895 h 319683"/>
                  <a:gd name="connsiteX8" fmla="*/ 118298 w 424594"/>
                  <a:gd name="connsiteY8" fmla="*/ 271731 h 319683"/>
                  <a:gd name="connsiteX9" fmla="*/ 169454 w 424594"/>
                  <a:gd name="connsiteY9" fmla="*/ 260223 h 319683"/>
                  <a:gd name="connsiteX10" fmla="*/ 181603 w 424594"/>
                  <a:gd name="connsiteY10" fmla="*/ 191171 h 319683"/>
                  <a:gd name="connsiteX11" fmla="*/ 214856 w 424594"/>
                  <a:gd name="connsiteY11" fmla="*/ 107414 h 319683"/>
                  <a:gd name="connsiteX12" fmla="*/ 328677 w 424594"/>
                  <a:gd name="connsiteY12" fmla="*/ 104857 h 319683"/>
                  <a:gd name="connsiteX13" fmla="*/ 316528 w 424594"/>
                  <a:gd name="connsiteY13" fmla="*/ 201400 h 319683"/>
                  <a:gd name="connsiteX14" fmla="*/ 313331 w 424594"/>
                  <a:gd name="connsiteY14" fmla="*/ 204597 h 319683"/>
                  <a:gd name="connsiteX15" fmla="*/ 261535 w 424594"/>
                  <a:gd name="connsiteY15" fmla="*/ 247436 h 319683"/>
                  <a:gd name="connsiteX16" fmla="*/ 235957 w 424594"/>
                  <a:gd name="connsiteY16" fmla="*/ 285158 h 319683"/>
                  <a:gd name="connsiteX17" fmla="*/ 235957 w 424594"/>
                  <a:gd name="connsiteY17" fmla="*/ 285158 h 319683"/>
                  <a:gd name="connsiteX18" fmla="*/ 308855 w 424594"/>
                  <a:gd name="connsiteY18" fmla="*/ 319683 h 319683"/>
                  <a:gd name="connsiteX19" fmla="*/ 422037 w 424594"/>
                  <a:gd name="connsiteY19" fmla="*/ 311373 h 319683"/>
                  <a:gd name="connsiteX20" fmla="*/ 424595 w 424594"/>
                  <a:gd name="connsiteY20" fmla="*/ 187975 h 319683"/>
                  <a:gd name="connsiteX21" fmla="*/ 406051 w 424594"/>
                  <a:gd name="connsiteY21" fmla="*/ 106135 h 31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4594" h="319683">
                    <a:moveTo>
                      <a:pt x="369603" y="100382"/>
                    </a:moveTo>
                    <a:lnTo>
                      <a:pt x="397738" y="21099"/>
                    </a:lnTo>
                    <a:lnTo>
                      <a:pt x="384310" y="0"/>
                    </a:lnTo>
                    <a:lnTo>
                      <a:pt x="259618" y="19821"/>
                    </a:lnTo>
                    <a:lnTo>
                      <a:pt x="191835" y="62020"/>
                    </a:lnTo>
                    <a:lnTo>
                      <a:pt x="50516" y="112529"/>
                    </a:lnTo>
                    <a:lnTo>
                      <a:pt x="0" y="197565"/>
                    </a:lnTo>
                    <a:lnTo>
                      <a:pt x="84407" y="267895"/>
                    </a:lnTo>
                    <a:lnTo>
                      <a:pt x="118298" y="271731"/>
                    </a:lnTo>
                    <a:lnTo>
                      <a:pt x="169454" y="260223"/>
                    </a:lnTo>
                    <a:lnTo>
                      <a:pt x="181603" y="191171"/>
                    </a:lnTo>
                    <a:lnTo>
                      <a:pt x="214856" y="107414"/>
                    </a:lnTo>
                    <a:lnTo>
                      <a:pt x="328677" y="104857"/>
                    </a:lnTo>
                    <a:lnTo>
                      <a:pt x="316528" y="201400"/>
                    </a:lnTo>
                    <a:lnTo>
                      <a:pt x="313331" y="204597"/>
                    </a:lnTo>
                    <a:lnTo>
                      <a:pt x="261535" y="247436"/>
                    </a:lnTo>
                    <a:lnTo>
                      <a:pt x="235957" y="285158"/>
                    </a:lnTo>
                    <a:lnTo>
                      <a:pt x="235957" y="285158"/>
                    </a:lnTo>
                    <a:lnTo>
                      <a:pt x="308855" y="319683"/>
                    </a:lnTo>
                    <a:lnTo>
                      <a:pt x="422037" y="311373"/>
                    </a:lnTo>
                    <a:lnTo>
                      <a:pt x="424595" y="187975"/>
                    </a:lnTo>
                    <a:lnTo>
                      <a:pt x="406051" y="10613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" name="Vrije vorm 83">
                <a:extLst>
                  <a:ext uri="{FF2B5EF4-FFF2-40B4-BE49-F238E27FC236}">
                    <a16:creationId xmlns:a16="http://schemas.microsoft.com/office/drawing/2014/main" id="{BD594A3B-DDD3-CAA4-5B34-240E589FE96F}"/>
                  </a:ext>
                </a:extLst>
              </p:cNvPr>
              <p:cNvSpPr/>
              <p:nvPr/>
            </p:nvSpPr>
            <p:spPr>
              <a:xfrm>
                <a:off x="21419555" y="14088826"/>
                <a:ext cx="134284" cy="128511"/>
              </a:xfrm>
              <a:custGeom>
                <a:avLst/>
                <a:gdLst>
                  <a:gd name="connsiteX0" fmla="*/ 122774 w 134284"/>
                  <a:gd name="connsiteY0" fmla="*/ 8951 h 128511"/>
                  <a:gd name="connsiteX1" fmla="*/ 78013 w 134284"/>
                  <a:gd name="connsiteY1" fmla="*/ 0 h 128511"/>
                  <a:gd name="connsiteX2" fmla="*/ 0 w 134284"/>
                  <a:gd name="connsiteY2" fmla="*/ 68412 h 128511"/>
                  <a:gd name="connsiteX3" fmla="*/ 35170 w 134284"/>
                  <a:gd name="connsiteY3" fmla="*/ 126595 h 128511"/>
                  <a:gd name="connsiteX4" fmla="*/ 35170 w 134284"/>
                  <a:gd name="connsiteY4" fmla="*/ 126595 h 128511"/>
                  <a:gd name="connsiteX5" fmla="*/ 83129 w 134284"/>
                  <a:gd name="connsiteY5" fmla="*/ 128512 h 128511"/>
                  <a:gd name="connsiteX6" fmla="*/ 134285 w 134284"/>
                  <a:gd name="connsiteY6" fmla="*/ 63297 h 1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84" h="128511">
                    <a:moveTo>
                      <a:pt x="122774" y="8951"/>
                    </a:moveTo>
                    <a:lnTo>
                      <a:pt x="78013" y="0"/>
                    </a:lnTo>
                    <a:lnTo>
                      <a:pt x="0" y="68412"/>
                    </a:lnTo>
                    <a:lnTo>
                      <a:pt x="35170" y="126595"/>
                    </a:lnTo>
                    <a:lnTo>
                      <a:pt x="35170" y="126595"/>
                    </a:lnTo>
                    <a:lnTo>
                      <a:pt x="83129" y="128512"/>
                    </a:lnTo>
                    <a:lnTo>
                      <a:pt x="134285" y="632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" name="Vrije vorm 84">
                <a:extLst>
                  <a:ext uri="{FF2B5EF4-FFF2-40B4-BE49-F238E27FC236}">
                    <a16:creationId xmlns:a16="http://schemas.microsoft.com/office/drawing/2014/main" id="{B9D201A0-0109-33EB-9ED1-BAFEBD0FCF47}"/>
                  </a:ext>
                </a:extLst>
              </p:cNvPr>
              <p:cNvSpPr/>
              <p:nvPr/>
            </p:nvSpPr>
            <p:spPr>
              <a:xfrm>
                <a:off x="21531459" y="12316503"/>
                <a:ext cx="476390" cy="367635"/>
              </a:xfrm>
              <a:custGeom>
                <a:avLst/>
                <a:gdLst>
                  <a:gd name="connsiteX0" fmla="*/ 476391 w 476390"/>
                  <a:gd name="connsiteY0" fmla="*/ 210351 h 367635"/>
                  <a:gd name="connsiteX1" fmla="*/ 454010 w 476390"/>
                  <a:gd name="connsiteY1" fmla="*/ 110609 h 367635"/>
                  <a:gd name="connsiteX2" fmla="*/ 429710 w 476390"/>
                  <a:gd name="connsiteY2" fmla="*/ 106774 h 367635"/>
                  <a:gd name="connsiteX3" fmla="*/ 450813 w 476390"/>
                  <a:gd name="connsiteY3" fmla="*/ 48591 h 367635"/>
                  <a:gd name="connsiteX4" fmla="*/ 452730 w 476390"/>
                  <a:gd name="connsiteY4" fmla="*/ 43476 h 367635"/>
                  <a:gd name="connsiteX5" fmla="*/ 424595 w 476390"/>
                  <a:gd name="connsiteY5" fmla="*/ 0 h 367635"/>
                  <a:gd name="connsiteX6" fmla="*/ 283915 w 476390"/>
                  <a:gd name="connsiteY6" fmla="*/ 21738 h 367635"/>
                  <a:gd name="connsiteX7" fmla="*/ 211657 w 476390"/>
                  <a:gd name="connsiteY7" fmla="*/ 65853 h 367635"/>
                  <a:gd name="connsiteX8" fmla="*/ 64584 w 476390"/>
                  <a:gd name="connsiteY8" fmla="*/ 118283 h 367635"/>
                  <a:gd name="connsiteX9" fmla="*/ 0 w 476390"/>
                  <a:gd name="connsiteY9" fmla="*/ 227614 h 367635"/>
                  <a:gd name="connsiteX10" fmla="*/ 102312 w 476390"/>
                  <a:gd name="connsiteY10" fmla="*/ 312650 h 367635"/>
                  <a:gd name="connsiteX11" fmla="*/ 104869 w 476390"/>
                  <a:gd name="connsiteY11" fmla="*/ 314568 h 367635"/>
                  <a:gd name="connsiteX12" fmla="*/ 148991 w 476390"/>
                  <a:gd name="connsiteY12" fmla="*/ 319683 h 367635"/>
                  <a:gd name="connsiteX13" fmla="*/ 218052 w 476390"/>
                  <a:gd name="connsiteY13" fmla="*/ 303699 h 367635"/>
                  <a:gd name="connsiteX14" fmla="*/ 232759 w 476390"/>
                  <a:gd name="connsiteY14" fmla="*/ 221860 h 367635"/>
                  <a:gd name="connsiteX15" fmla="*/ 260256 w 476390"/>
                  <a:gd name="connsiteY15" fmla="*/ 154726 h 367635"/>
                  <a:gd name="connsiteX16" fmla="*/ 331874 w 476390"/>
                  <a:gd name="connsiteY16" fmla="*/ 152808 h 367635"/>
                  <a:gd name="connsiteX17" fmla="*/ 324840 w 476390"/>
                  <a:gd name="connsiteY17" fmla="*/ 213548 h 367635"/>
                  <a:gd name="connsiteX18" fmla="*/ 274964 w 476390"/>
                  <a:gd name="connsiteY18" fmla="*/ 254467 h 367635"/>
                  <a:gd name="connsiteX19" fmla="*/ 230841 w 476390"/>
                  <a:gd name="connsiteY19" fmla="*/ 319043 h 367635"/>
                  <a:gd name="connsiteX20" fmla="*/ 330596 w 476390"/>
                  <a:gd name="connsiteY20" fmla="*/ 366356 h 367635"/>
                  <a:gd name="connsiteX21" fmla="*/ 332514 w 476390"/>
                  <a:gd name="connsiteY21" fmla="*/ 367636 h 367635"/>
                  <a:gd name="connsiteX22" fmla="*/ 332514 w 476390"/>
                  <a:gd name="connsiteY22" fmla="*/ 367636 h 367635"/>
                  <a:gd name="connsiteX23" fmla="*/ 474472 w 476390"/>
                  <a:gd name="connsiteY23" fmla="*/ 358045 h 367635"/>
                  <a:gd name="connsiteX24" fmla="*/ 476391 w 476390"/>
                  <a:gd name="connsiteY24" fmla="*/ 210351 h 367635"/>
                  <a:gd name="connsiteX25" fmla="*/ 461683 w 476390"/>
                  <a:gd name="connsiteY25" fmla="*/ 345258 h 367635"/>
                  <a:gd name="connsiteX26" fmla="*/ 335071 w 476390"/>
                  <a:gd name="connsiteY26" fmla="*/ 354848 h 367635"/>
                  <a:gd name="connsiteX27" fmla="*/ 247467 w 476390"/>
                  <a:gd name="connsiteY27" fmla="*/ 313290 h 367635"/>
                  <a:gd name="connsiteX28" fmla="*/ 281997 w 476390"/>
                  <a:gd name="connsiteY28" fmla="*/ 262140 h 367635"/>
                  <a:gd name="connsiteX29" fmla="*/ 335071 w 476390"/>
                  <a:gd name="connsiteY29" fmla="*/ 218023 h 367635"/>
                  <a:gd name="connsiteX30" fmla="*/ 344663 w 476390"/>
                  <a:gd name="connsiteY30" fmla="*/ 139381 h 367635"/>
                  <a:gd name="connsiteX31" fmla="*/ 251943 w 476390"/>
                  <a:gd name="connsiteY31" fmla="*/ 141939 h 367635"/>
                  <a:gd name="connsiteX32" fmla="*/ 221889 w 476390"/>
                  <a:gd name="connsiteY32" fmla="*/ 215466 h 367635"/>
                  <a:gd name="connsiteX33" fmla="*/ 207821 w 476390"/>
                  <a:gd name="connsiteY33" fmla="*/ 292190 h 367635"/>
                  <a:gd name="connsiteX34" fmla="*/ 147712 w 476390"/>
                  <a:gd name="connsiteY34" fmla="*/ 306256 h 367635"/>
                  <a:gd name="connsiteX35" fmla="*/ 108067 w 476390"/>
                  <a:gd name="connsiteY35" fmla="*/ 302419 h 367635"/>
                  <a:gd name="connsiteX36" fmla="*/ 108067 w 476390"/>
                  <a:gd name="connsiteY36" fmla="*/ 302419 h 367635"/>
                  <a:gd name="connsiteX37" fmla="*/ 13428 w 476390"/>
                  <a:gd name="connsiteY37" fmla="*/ 223778 h 367635"/>
                  <a:gd name="connsiteX38" fmla="*/ 70978 w 476390"/>
                  <a:gd name="connsiteY38" fmla="*/ 125955 h 367635"/>
                  <a:gd name="connsiteX39" fmla="*/ 214216 w 476390"/>
                  <a:gd name="connsiteY39" fmla="*/ 75444 h 367635"/>
                  <a:gd name="connsiteX40" fmla="*/ 283915 w 476390"/>
                  <a:gd name="connsiteY40" fmla="*/ 31328 h 367635"/>
                  <a:gd name="connsiteX41" fmla="*/ 417560 w 476390"/>
                  <a:gd name="connsiteY41" fmla="*/ 10229 h 367635"/>
                  <a:gd name="connsiteX42" fmla="*/ 438662 w 476390"/>
                  <a:gd name="connsiteY42" fmla="*/ 42197 h 367635"/>
                  <a:gd name="connsiteX43" fmla="*/ 413084 w 476390"/>
                  <a:gd name="connsiteY43" fmla="*/ 113806 h 367635"/>
                  <a:gd name="connsiteX44" fmla="*/ 443138 w 476390"/>
                  <a:gd name="connsiteY44" fmla="*/ 118283 h 367635"/>
                  <a:gd name="connsiteX45" fmla="*/ 464240 w 476390"/>
                  <a:gd name="connsiteY45" fmla="*/ 210991 h 367635"/>
                  <a:gd name="connsiteX46" fmla="*/ 461683 w 476390"/>
                  <a:gd name="connsiteY46" fmla="*/ 345258 h 36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76390" h="367635">
                    <a:moveTo>
                      <a:pt x="476391" y="210351"/>
                    </a:moveTo>
                    <a:lnTo>
                      <a:pt x="454010" y="110609"/>
                    </a:lnTo>
                    <a:lnTo>
                      <a:pt x="429710" y="106774"/>
                    </a:lnTo>
                    <a:lnTo>
                      <a:pt x="450813" y="48591"/>
                    </a:lnTo>
                    <a:lnTo>
                      <a:pt x="452730" y="43476"/>
                    </a:lnTo>
                    <a:lnTo>
                      <a:pt x="424595" y="0"/>
                    </a:lnTo>
                    <a:lnTo>
                      <a:pt x="283915" y="21738"/>
                    </a:lnTo>
                    <a:lnTo>
                      <a:pt x="211657" y="65853"/>
                    </a:lnTo>
                    <a:lnTo>
                      <a:pt x="64584" y="118283"/>
                    </a:lnTo>
                    <a:lnTo>
                      <a:pt x="0" y="227614"/>
                    </a:lnTo>
                    <a:lnTo>
                      <a:pt x="102312" y="312650"/>
                    </a:lnTo>
                    <a:lnTo>
                      <a:pt x="104869" y="314568"/>
                    </a:lnTo>
                    <a:lnTo>
                      <a:pt x="148991" y="319683"/>
                    </a:lnTo>
                    <a:lnTo>
                      <a:pt x="218052" y="303699"/>
                    </a:lnTo>
                    <a:lnTo>
                      <a:pt x="232759" y="221860"/>
                    </a:lnTo>
                    <a:lnTo>
                      <a:pt x="260256" y="154726"/>
                    </a:lnTo>
                    <a:lnTo>
                      <a:pt x="331874" y="152808"/>
                    </a:lnTo>
                    <a:lnTo>
                      <a:pt x="324840" y="213548"/>
                    </a:lnTo>
                    <a:lnTo>
                      <a:pt x="274964" y="254467"/>
                    </a:lnTo>
                    <a:lnTo>
                      <a:pt x="230841" y="319043"/>
                    </a:lnTo>
                    <a:lnTo>
                      <a:pt x="330596" y="366356"/>
                    </a:lnTo>
                    <a:lnTo>
                      <a:pt x="332514" y="367636"/>
                    </a:lnTo>
                    <a:lnTo>
                      <a:pt x="332514" y="367636"/>
                    </a:lnTo>
                    <a:lnTo>
                      <a:pt x="474472" y="358045"/>
                    </a:lnTo>
                    <a:lnTo>
                      <a:pt x="476391" y="210351"/>
                    </a:lnTo>
                    <a:close/>
                    <a:moveTo>
                      <a:pt x="461683" y="345258"/>
                    </a:moveTo>
                    <a:lnTo>
                      <a:pt x="335071" y="354848"/>
                    </a:lnTo>
                    <a:lnTo>
                      <a:pt x="247467" y="313290"/>
                    </a:lnTo>
                    <a:lnTo>
                      <a:pt x="281997" y="262140"/>
                    </a:lnTo>
                    <a:lnTo>
                      <a:pt x="335071" y="218023"/>
                    </a:lnTo>
                    <a:lnTo>
                      <a:pt x="344663" y="139381"/>
                    </a:lnTo>
                    <a:lnTo>
                      <a:pt x="251943" y="141939"/>
                    </a:lnTo>
                    <a:lnTo>
                      <a:pt x="221889" y="215466"/>
                    </a:lnTo>
                    <a:lnTo>
                      <a:pt x="207821" y="292190"/>
                    </a:lnTo>
                    <a:lnTo>
                      <a:pt x="147712" y="306256"/>
                    </a:lnTo>
                    <a:lnTo>
                      <a:pt x="108067" y="302419"/>
                    </a:lnTo>
                    <a:lnTo>
                      <a:pt x="108067" y="302419"/>
                    </a:lnTo>
                    <a:lnTo>
                      <a:pt x="13428" y="223778"/>
                    </a:lnTo>
                    <a:lnTo>
                      <a:pt x="70978" y="125955"/>
                    </a:lnTo>
                    <a:lnTo>
                      <a:pt x="214216" y="75444"/>
                    </a:lnTo>
                    <a:lnTo>
                      <a:pt x="283915" y="31328"/>
                    </a:lnTo>
                    <a:lnTo>
                      <a:pt x="417560" y="10229"/>
                    </a:lnTo>
                    <a:lnTo>
                      <a:pt x="438662" y="42197"/>
                    </a:lnTo>
                    <a:lnTo>
                      <a:pt x="413084" y="113806"/>
                    </a:lnTo>
                    <a:lnTo>
                      <a:pt x="443138" y="118283"/>
                    </a:lnTo>
                    <a:lnTo>
                      <a:pt x="464240" y="210991"/>
                    </a:lnTo>
                    <a:lnTo>
                      <a:pt x="461683" y="34525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" name="Vrije vorm 85">
                <a:extLst>
                  <a:ext uri="{FF2B5EF4-FFF2-40B4-BE49-F238E27FC236}">
                    <a16:creationId xmlns:a16="http://schemas.microsoft.com/office/drawing/2014/main" id="{89DAE3FE-C38C-4BF4-051E-B7F5B340B24F}"/>
                  </a:ext>
                </a:extLst>
              </p:cNvPr>
              <p:cNvSpPr/>
              <p:nvPr/>
            </p:nvSpPr>
            <p:spPr>
              <a:xfrm>
                <a:off x="20262150" y="12682859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" name="Vrije vorm 86">
                <a:extLst>
                  <a:ext uri="{FF2B5EF4-FFF2-40B4-BE49-F238E27FC236}">
                    <a16:creationId xmlns:a16="http://schemas.microsoft.com/office/drawing/2014/main" id="{7BF460F8-190D-CCCF-B314-599C3E4162CB}"/>
                  </a:ext>
                </a:extLst>
              </p:cNvPr>
              <p:cNvSpPr/>
              <p:nvPr/>
            </p:nvSpPr>
            <p:spPr>
              <a:xfrm>
                <a:off x="17447287" y="9824891"/>
                <a:ext cx="1156767" cy="2294686"/>
              </a:xfrm>
              <a:custGeom>
                <a:avLst/>
                <a:gdLst>
                  <a:gd name="connsiteX0" fmla="*/ 386868 w 1156767"/>
                  <a:gd name="connsiteY0" fmla="*/ 1916182 h 2294686"/>
                  <a:gd name="connsiteX1" fmla="*/ 389426 w 1156767"/>
                  <a:gd name="connsiteY1" fmla="*/ 1923214 h 2294686"/>
                  <a:gd name="connsiteX2" fmla="*/ 504527 w 1156767"/>
                  <a:gd name="connsiteY2" fmla="*/ 2223078 h 2294686"/>
                  <a:gd name="connsiteX3" fmla="*/ 608118 w 1156767"/>
                  <a:gd name="connsiteY3" fmla="*/ 2294687 h 2294686"/>
                  <a:gd name="connsiteX4" fmla="*/ 682295 w 1156767"/>
                  <a:gd name="connsiteY4" fmla="*/ 2256963 h 2294686"/>
                  <a:gd name="connsiteX5" fmla="*/ 767341 w 1156767"/>
                  <a:gd name="connsiteY5" fmla="*/ 2072827 h 2294686"/>
                  <a:gd name="connsiteX6" fmla="*/ 776932 w 1156767"/>
                  <a:gd name="connsiteY6" fmla="*/ 1919379 h 2294686"/>
                  <a:gd name="connsiteX7" fmla="*/ 784607 w 1156767"/>
                  <a:gd name="connsiteY7" fmla="*/ 1916821 h 2294686"/>
                  <a:gd name="connsiteX8" fmla="*/ 1033993 w 1156767"/>
                  <a:gd name="connsiteY8" fmla="*/ 1834982 h 2294686"/>
                  <a:gd name="connsiteX9" fmla="*/ 1131828 w 1156767"/>
                  <a:gd name="connsiteY9" fmla="*/ 1655959 h 2294686"/>
                  <a:gd name="connsiteX10" fmla="*/ 1156767 w 1156767"/>
                  <a:gd name="connsiteY10" fmla="*/ 1498676 h 2294686"/>
                  <a:gd name="connsiteX11" fmla="*/ 1022482 w 1156767"/>
                  <a:gd name="connsiteY11" fmla="*/ 1400852 h 2294686"/>
                  <a:gd name="connsiteX12" fmla="*/ 955340 w 1156767"/>
                  <a:gd name="connsiteY12" fmla="*/ 1250601 h 2294686"/>
                  <a:gd name="connsiteX13" fmla="*/ 853028 w 1156767"/>
                  <a:gd name="connsiteY13" fmla="*/ 1069660 h 2294686"/>
                  <a:gd name="connsiteX14" fmla="*/ 803791 w 1156767"/>
                  <a:gd name="connsiteY14" fmla="*/ 827341 h 2294686"/>
                  <a:gd name="connsiteX15" fmla="*/ 803791 w 1156767"/>
                  <a:gd name="connsiteY15" fmla="*/ 826701 h 2294686"/>
                  <a:gd name="connsiteX16" fmla="*/ 803791 w 1156767"/>
                  <a:gd name="connsiteY16" fmla="*/ 826701 h 2294686"/>
                  <a:gd name="connsiteX17" fmla="*/ 834483 w 1156767"/>
                  <a:gd name="connsiteY17" fmla="*/ 609956 h 2294686"/>
                  <a:gd name="connsiteX18" fmla="*/ 805708 w 1156767"/>
                  <a:gd name="connsiteY18" fmla="*/ 549855 h 2294686"/>
                  <a:gd name="connsiteX19" fmla="*/ 808267 w 1156767"/>
                  <a:gd name="connsiteY19" fmla="*/ 355488 h 2294686"/>
                  <a:gd name="connsiteX20" fmla="*/ 772457 w 1156767"/>
                  <a:gd name="connsiteY20" fmla="*/ 267255 h 2294686"/>
                  <a:gd name="connsiteX21" fmla="*/ 645845 w 1156767"/>
                  <a:gd name="connsiteY21" fmla="*/ 184778 h 2294686"/>
                  <a:gd name="connsiteX22" fmla="*/ 585097 w 1156767"/>
                  <a:gd name="connsiteY22" fmla="*/ 170712 h 2294686"/>
                  <a:gd name="connsiteX23" fmla="*/ 584459 w 1156767"/>
                  <a:gd name="connsiteY23" fmla="*/ 168794 h 2294686"/>
                  <a:gd name="connsiteX24" fmla="*/ 583819 w 1156767"/>
                  <a:gd name="connsiteY24" fmla="*/ 168794 h 2294686"/>
                  <a:gd name="connsiteX25" fmla="*/ 581262 w 1156767"/>
                  <a:gd name="connsiteY25" fmla="*/ 164318 h 2294686"/>
                  <a:gd name="connsiteX26" fmla="*/ 498133 w 1156767"/>
                  <a:gd name="connsiteY26" fmla="*/ 24936 h 2294686"/>
                  <a:gd name="connsiteX27" fmla="*/ 462323 w 1156767"/>
                  <a:gd name="connsiteY27" fmla="*/ 0 h 2294686"/>
                  <a:gd name="connsiteX28" fmla="*/ 343386 w 1156767"/>
                  <a:gd name="connsiteY28" fmla="*/ 148334 h 2294686"/>
                  <a:gd name="connsiteX29" fmla="*/ 258977 w 1156767"/>
                  <a:gd name="connsiteY29" fmla="*/ 23658 h 2294686"/>
                  <a:gd name="connsiteX30" fmla="*/ 223808 w 1156767"/>
                  <a:gd name="connsiteY30" fmla="*/ 16624 h 2294686"/>
                  <a:gd name="connsiteX31" fmla="*/ 94639 w 1156767"/>
                  <a:gd name="connsiteY31" fmla="*/ 172629 h 2294686"/>
                  <a:gd name="connsiteX32" fmla="*/ 10232 w 1156767"/>
                  <a:gd name="connsiteY32" fmla="*/ 351013 h 2294686"/>
                  <a:gd name="connsiteX33" fmla="*/ 4477 w 1156767"/>
                  <a:gd name="connsiteY33" fmla="*/ 467377 h 2294686"/>
                  <a:gd name="connsiteX34" fmla="*/ 0 w 1156767"/>
                  <a:gd name="connsiteY34" fmla="*/ 576070 h 2294686"/>
                  <a:gd name="connsiteX35" fmla="*/ 187999 w 1156767"/>
                  <a:gd name="connsiteY35" fmla="*/ 670056 h 2294686"/>
                  <a:gd name="connsiteX36" fmla="*/ 186081 w 1156767"/>
                  <a:gd name="connsiteY36" fmla="*/ 678368 h 2294686"/>
                  <a:gd name="connsiteX37" fmla="*/ 165619 w 1156767"/>
                  <a:gd name="connsiteY37" fmla="*/ 780667 h 2294686"/>
                  <a:gd name="connsiteX38" fmla="*/ 107428 w 1156767"/>
                  <a:gd name="connsiteY38" fmla="*/ 809438 h 2294686"/>
                  <a:gd name="connsiteX39" fmla="*/ 51156 w 1156767"/>
                  <a:gd name="connsiteY39" fmla="*/ 1081809 h 2294686"/>
                  <a:gd name="connsiteX40" fmla="*/ 129170 w 1156767"/>
                  <a:gd name="connsiteY40" fmla="*/ 1287045 h 2294686"/>
                  <a:gd name="connsiteX41" fmla="*/ 127252 w 1156767"/>
                  <a:gd name="connsiteY41" fmla="*/ 1291520 h 2294686"/>
                  <a:gd name="connsiteX42" fmla="*/ 70340 w 1156767"/>
                  <a:gd name="connsiteY42" fmla="*/ 1425149 h 2294686"/>
                  <a:gd name="connsiteX43" fmla="*/ 70340 w 1156767"/>
                  <a:gd name="connsiteY43" fmla="*/ 1574760 h 2294686"/>
                  <a:gd name="connsiteX44" fmla="*/ 138762 w 1156767"/>
                  <a:gd name="connsiteY44" fmla="*/ 1693043 h 2294686"/>
                  <a:gd name="connsiteX45" fmla="*/ 137482 w 1156767"/>
                  <a:gd name="connsiteY45" fmla="*/ 1698158 h 2294686"/>
                  <a:gd name="connsiteX46" fmla="*/ 90803 w 1156767"/>
                  <a:gd name="connsiteY46" fmla="*/ 1837540 h 2294686"/>
                  <a:gd name="connsiteX47" fmla="*/ 151551 w 1156767"/>
                  <a:gd name="connsiteY47" fmla="*/ 1906592 h 229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56767" h="2294686">
                    <a:moveTo>
                      <a:pt x="386868" y="1916182"/>
                    </a:moveTo>
                    <a:lnTo>
                      <a:pt x="389426" y="1923214"/>
                    </a:lnTo>
                    <a:lnTo>
                      <a:pt x="504527" y="2223078"/>
                    </a:lnTo>
                    <a:lnTo>
                      <a:pt x="608118" y="2294687"/>
                    </a:lnTo>
                    <a:lnTo>
                      <a:pt x="682295" y="2256963"/>
                    </a:lnTo>
                    <a:lnTo>
                      <a:pt x="767341" y="2072827"/>
                    </a:lnTo>
                    <a:lnTo>
                      <a:pt x="776932" y="1919379"/>
                    </a:lnTo>
                    <a:lnTo>
                      <a:pt x="784607" y="1916821"/>
                    </a:lnTo>
                    <a:lnTo>
                      <a:pt x="1033993" y="1834982"/>
                    </a:lnTo>
                    <a:lnTo>
                      <a:pt x="1131828" y="1655959"/>
                    </a:lnTo>
                    <a:lnTo>
                      <a:pt x="1156767" y="1498676"/>
                    </a:lnTo>
                    <a:lnTo>
                      <a:pt x="1022482" y="1400852"/>
                    </a:lnTo>
                    <a:lnTo>
                      <a:pt x="955340" y="1250601"/>
                    </a:lnTo>
                    <a:lnTo>
                      <a:pt x="853028" y="1069660"/>
                    </a:lnTo>
                    <a:lnTo>
                      <a:pt x="803791" y="827341"/>
                    </a:lnTo>
                    <a:lnTo>
                      <a:pt x="803791" y="826701"/>
                    </a:lnTo>
                    <a:lnTo>
                      <a:pt x="803791" y="826701"/>
                    </a:lnTo>
                    <a:lnTo>
                      <a:pt x="834483" y="609956"/>
                    </a:lnTo>
                    <a:lnTo>
                      <a:pt x="805708" y="549855"/>
                    </a:lnTo>
                    <a:lnTo>
                      <a:pt x="808267" y="355488"/>
                    </a:lnTo>
                    <a:lnTo>
                      <a:pt x="772457" y="267255"/>
                    </a:lnTo>
                    <a:lnTo>
                      <a:pt x="645845" y="184778"/>
                    </a:lnTo>
                    <a:lnTo>
                      <a:pt x="585097" y="170712"/>
                    </a:lnTo>
                    <a:lnTo>
                      <a:pt x="584459" y="168794"/>
                    </a:lnTo>
                    <a:lnTo>
                      <a:pt x="583819" y="168794"/>
                    </a:lnTo>
                    <a:lnTo>
                      <a:pt x="581262" y="164318"/>
                    </a:lnTo>
                    <a:lnTo>
                      <a:pt x="498133" y="24936"/>
                    </a:lnTo>
                    <a:lnTo>
                      <a:pt x="462323" y="0"/>
                    </a:lnTo>
                    <a:lnTo>
                      <a:pt x="343386" y="148334"/>
                    </a:lnTo>
                    <a:lnTo>
                      <a:pt x="258977" y="23658"/>
                    </a:lnTo>
                    <a:lnTo>
                      <a:pt x="223808" y="16624"/>
                    </a:lnTo>
                    <a:lnTo>
                      <a:pt x="94639" y="172629"/>
                    </a:lnTo>
                    <a:lnTo>
                      <a:pt x="10232" y="351013"/>
                    </a:lnTo>
                    <a:lnTo>
                      <a:pt x="4477" y="467377"/>
                    </a:lnTo>
                    <a:lnTo>
                      <a:pt x="0" y="576070"/>
                    </a:lnTo>
                    <a:lnTo>
                      <a:pt x="187999" y="670056"/>
                    </a:lnTo>
                    <a:lnTo>
                      <a:pt x="186081" y="678368"/>
                    </a:lnTo>
                    <a:lnTo>
                      <a:pt x="165619" y="780667"/>
                    </a:lnTo>
                    <a:lnTo>
                      <a:pt x="107428" y="809438"/>
                    </a:lnTo>
                    <a:lnTo>
                      <a:pt x="51156" y="1081809"/>
                    </a:lnTo>
                    <a:lnTo>
                      <a:pt x="129170" y="1287045"/>
                    </a:lnTo>
                    <a:lnTo>
                      <a:pt x="127252" y="1291520"/>
                    </a:lnTo>
                    <a:lnTo>
                      <a:pt x="70340" y="1425149"/>
                    </a:lnTo>
                    <a:lnTo>
                      <a:pt x="70340" y="1574760"/>
                    </a:lnTo>
                    <a:lnTo>
                      <a:pt x="138762" y="1693043"/>
                    </a:lnTo>
                    <a:lnTo>
                      <a:pt x="137482" y="1698158"/>
                    </a:lnTo>
                    <a:lnTo>
                      <a:pt x="90803" y="1837540"/>
                    </a:lnTo>
                    <a:lnTo>
                      <a:pt x="151551" y="190659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" name="Vrije vorm 87">
                <a:extLst>
                  <a:ext uri="{FF2B5EF4-FFF2-40B4-BE49-F238E27FC236}">
                    <a16:creationId xmlns:a16="http://schemas.microsoft.com/office/drawing/2014/main" id="{1B2297CA-E230-3DA4-3033-BE7151B8D607}"/>
                  </a:ext>
                </a:extLst>
              </p:cNvPr>
              <p:cNvSpPr/>
              <p:nvPr/>
            </p:nvSpPr>
            <p:spPr>
              <a:xfrm>
                <a:off x="18077786" y="10351730"/>
                <a:ext cx="3872513" cy="4255621"/>
              </a:xfrm>
              <a:custGeom>
                <a:avLst/>
                <a:gdLst>
                  <a:gd name="connsiteX0" fmla="*/ 1894692 w 3872513"/>
                  <a:gd name="connsiteY0" fmla="*/ 4072764 h 4255621"/>
                  <a:gd name="connsiteX1" fmla="*/ 1912597 w 3872513"/>
                  <a:gd name="connsiteY1" fmla="*/ 3989646 h 4255621"/>
                  <a:gd name="connsiteX2" fmla="*/ 1846734 w 3872513"/>
                  <a:gd name="connsiteY2" fmla="*/ 3867527 h 4255621"/>
                  <a:gd name="connsiteX3" fmla="*/ 1759129 w 3872513"/>
                  <a:gd name="connsiteY3" fmla="*/ 3658454 h 4255621"/>
                  <a:gd name="connsiteX4" fmla="*/ 1680477 w 3872513"/>
                  <a:gd name="connsiteY4" fmla="*/ 3535696 h 4255621"/>
                  <a:gd name="connsiteX5" fmla="*/ 1686871 w 3872513"/>
                  <a:gd name="connsiteY5" fmla="*/ 3474316 h 4255621"/>
                  <a:gd name="connsiteX6" fmla="*/ 1777673 w 3872513"/>
                  <a:gd name="connsiteY6" fmla="*/ 3463447 h 4255621"/>
                  <a:gd name="connsiteX7" fmla="*/ 1780870 w 3872513"/>
                  <a:gd name="connsiteY7" fmla="*/ 3465366 h 4255621"/>
                  <a:gd name="connsiteX8" fmla="*/ 1933698 w 3872513"/>
                  <a:gd name="connsiteY8" fmla="*/ 3544008 h 4255621"/>
                  <a:gd name="connsiteX9" fmla="*/ 1887019 w 3872513"/>
                  <a:gd name="connsiteY9" fmla="*/ 3600911 h 4255621"/>
                  <a:gd name="connsiteX10" fmla="*/ 1915795 w 3872513"/>
                  <a:gd name="connsiteY10" fmla="*/ 3632880 h 4255621"/>
                  <a:gd name="connsiteX11" fmla="*/ 1984854 w 3872513"/>
                  <a:gd name="connsiteY11" fmla="*/ 3559352 h 4255621"/>
                  <a:gd name="connsiteX12" fmla="*/ 1991249 w 3872513"/>
                  <a:gd name="connsiteY12" fmla="*/ 3561909 h 4255621"/>
                  <a:gd name="connsiteX13" fmla="*/ 2122976 w 3872513"/>
                  <a:gd name="connsiteY13" fmla="*/ 3605387 h 4255621"/>
                  <a:gd name="connsiteX14" fmla="*/ 2125533 w 3872513"/>
                  <a:gd name="connsiteY14" fmla="*/ 3577893 h 4255621"/>
                  <a:gd name="connsiteX15" fmla="*/ 2069263 w 3872513"/>
                  <a:gd name="connsiteY15" fmla="*/ 3535696 h 4255621"/>
                  <a:gd name="connsiteX16" fmla="*/ 2068623 w 3872513"/>
                  <a:gd name="connsiteY16" fmla="*/ 3531859 h 4255621"/>
                  <a:gd name="connsiteX17" fmla="*/ 2057752 w 3872513"/>
                  <a:gd name="connsiteY17" fmla="*/ 3485185 h 4255621"/>
                  <a:gd name="connsiteX18" fmla="*/ 2010432 w 3872513"/>
                  <a:gd name="connsiteY18" fmla="*/ 3471120 h 4255621"/>
                  <a:gd name="connsiteX19" fmla="*/ 1897890 w 3872513"/>
                  <a:gd name="connsiteY19" fmla="*/ 3399511 h 4255621"/>
                  <a:gd name="connsiteX20" fmla="*/ 1907481 w 3872513"/>
                  <a:gd name="connsiteY20" fmla="*/ 3335574 h 4255621"/>
                  <a:gd name="connsiteX21" fmla="*/ 1771278 w 3872513"/>
                  <a:gd name="connsiteY21" fmla="*/ 3230719 h 4255621"/>
                  <a:gd name="connsiteX22" fmla="*/ 1912597 w 3872513"/>
                  <a:gd name="connsiteY22" fmla="*/ 3168699 h 4255621"/>
                  <a:gd name="connsiteX23" fmla="*/ 1915155 w 3872513"/>
                  <a:gd name="connsiteY23" fmla="*/ 3169339 h 4255621"/>
                  <a:gd name="connsiteX24" fmla="*/ 2021942 w 3872513"/>
                  <a:gd name="connsiteY24" fmla="*/ 3173814 h 4255621"/>
                  <a:gd name="connsiteX25" fmla="*/ 2092922 w 3872513"/>
                  <a:gd name="connsiteY25" fmla="*/ 3113074 h 4255621"/>
                  <a:gd name="connsiteX26" fmla="*/ 2100595 w 3872513"/>
                  <a:gd name="connsiteY26" fmla="*/ 3118190 h 4255621"/>
                  <a:gd name="connsiteX27" fmla="*/ 2277084 w 3872513"/>
                  <a:gd name="connsiteY27" fmla="*/ 3241588 h 4255621"/>
                  <a:gd name="connsiteX28" fmla="*/ 2295628 w 3872513"/>
                  <a:gd name="connsiteY28" fmla="*/ 3291459 h 4255621"/>
                  <a:gd name="connsiteX29" fmla="*/ 2401777 w 3872513"/>
                  <a:gd name="connsiteY29" fmla="*/ 3304246 h 4255621"/>
                  <a:gd name="connsiteX30" fmla="*/ 2429272 w 3872513"/>
                  <a:gd name="connsiteY30" fmla="*/ 3244785 h 4255621"/>
                  <a:gd name="connsiteX31" fmla="*/ 2323763 w 3872513"/>
                  <a:gd name="connsiteY31" fmla="*/ 3091337 h 4255621"/>
                  <a:gd name="connsiteX32" fmla="*/ 2324403 w 3872513"/>
                  <a:gd name="connsiteY32" fmla="*/ 3086221 h 4255621"/>
                  <a:gd name="connsiteX33" fmla="*/ 2353178 w 3872513"/>
                  <a:gd name="connsiteY33" fmla="*/ 2944921 h 4255621"/>
                  <a:gd name="connsiteX34" fmla="*/ 2312254 w 3872513"/>
                  <a:gd name="connsiteY34" fmla="*/ 2868837 h 4255621"/>
                  <a:gd name="connsiteX35" fmla="*/ 2020664 w 3872513"/>
                  <a:gd name="connsiteY35" fmla="*/ 2687896 h 4255621"/>
                  <a:gd name="connsiteX36" fmla="*/ 1926025 w 3872513"/>
                  <a:gd name="connsiteY36" fmla="*/ 2662321 h 4255621"/>
                  <a:gd name="connsiteX37" fmla="*/ 1883182 w 3872513"/>
                  <a:gd name="connsiteY37" fmla="*/ 2591991 h 4255621"/>
                  <a:gd name="connsiteX38" fmla="*/ 1802611 w 3872513"/>
                  <a:gd name="connsiteY38" fmla="*/ 2597106 h 4255621"/>
                  <a:gd name="connsiteX39" fmla="*/ 1798775 w 3872513"/>
                  <a:gd name="connsiteY39" fmla="*/ 2591991 h 4255621"/>
                  <a:gd name="connsiteX40" fmla="*/ 1748897 w 3872513"/>
                  <a:gd name="connsiteY40" fmla="*/ 2528054 h 4255621"/>
                  <a:gd name="connsiteX41" fmla="*/ 1624205 w 3872513"/>
                  <a:gd name="connsiteY41" fmla="*/ 2513988 h 4255621"/>
                  <a:gd name="connsiteX42" fmla="*/ 1621647 w 3872513"/>
                  <a:gd name="connsiteY42" fmla="*/ 2511432 h 4255621"/>
                  <a:gd name="connsiteX43" fmla="*/ 1476491 w 3872513"/>
                  <a:gd name="connsiteY43" fmla="*/ 2383558 h 4255621"/>
                  <a:gd name="connsiteX44" fmla="*/ 1632518 w 3872513"/>
                  <a:gd name="connsiteY44" fmla="*/ 2361819 h 4255621"/>
                  <a:gd name="connsiteX45" fmla="*/ 1704136 w 3872513"/>
                  <a:gd name="connsiteY45" fmla="*/ 2276783 h 4255621"/>
                  <a:gd name="connsiteX46" fmla="*/ 1700299 w 3872513"/>
                  <a:gd name="connsiteY46" fmla="*/ 2221158 h 4255621"/>
                  <a:gd name="connsiteX47" fmla="*/ 1565375 w 3872513"/>
                  <a:gd name="connsiteY47" fmla="*/ 2184715 h 4255621"/>
                  <a:gd name="connsiteX48" fmla="*/ 1641469 w 3872513"/>
                  <a:gd name="connsiteY48" fmla="*/ 2087531 h 4255621"/>
                  <a:gd name="connsiteX49" fmla="*/ 1635075 w 3872513"/>
                  <a:gd name="connsiteY49" fmla="*/ 2001217 h 4255621"/>
                  <a:gd name="connsiteX50" fmla="*/ 1752735 w 3872513"/>
                  <a:gd name="connsiteY50" fmla="*/ 2045972 h 4255621"/>
                  <a:gd name="connsiteX51" fmla="*/ 1839699 w 3872513"/>
                  <a:gd name="connsiteY51" fmla="*/ 2116303 h 4255621"/>
                  <a:gd name="connsiteX52" fmla="*/ 1835863 w 3872513"/>
                  <a:gd name="connsiteY52" fmla="*/ 2124615 h 4255621"/>
                  <a:gd name="connsiteX53" fmla="*/ 1805808 w 3872513"/>
                  <a:gd name="connsiteY53" fmla="*/ 2191748 h 4255621"/>
                  <a:gd name="connsiteX54" fmla="*/ 1812842 w 3872513"/>
                  <a:gd name="connsiteY54" fmla="*/ 2243536 h 4255621"/>
                  <a:gd name="connsiteX55" fmla="*/ 1863999 w 3872513"/>
                  <a:gd name="connsiteY55" fmla="*/ 2231389 h 4255621"/>
                  <a:gd name="connsiteX56" fmla="*/ 1903644 w 3872513"/>
                  <a:gd name="connsiteY56" fmla="*/ 2093925 h 4255621"/>
                  <a:gd name="connsiteX57" fmla="*/ 1823074 w 3872513"/>
                  <a:gd name="connsiteY57" fmla="*/ 1997380 h 4255621"/>
                  <a:gd name="connsiteX58" fmla="*/ 1628680 w 3872513"/>
                  <a:gd name="connsiteY58" fmla="*/ 1759536 h 4255621"/>
                  <a:gd name="connsiteX59" fmla="*/ 1544913 w 3872513"/>
                  <a:gd name="connsiteY59" fmla="*/ 1695599 h 4255621"/>
                  <a:gd name="connsiteX60" fmla="*/ 1544273 w 3872513"/>
                  <a:gd name="connsiteY60" fmla="*/ 1691763 h 4255621"/>
                  <a:gd name="connsiteX61" fmla="*/ 1525730 w 3872513"/>
                  <a:gd name="connsiteY61" fmla="*/ 1608645 h 4255621"/>
                  <a:gd name="connsiteX62" fmla="*/ 1370343 w 3872513"/>
                  <a:gd name="connsiteY62" fmla="*/ 1478215 h 4255621"/>
                  <a:gd name="connsiteX63" fmla="*/ 1427253 w 3872513"/>
                  <a:gd name="connsiteY63" fmla="*/ 1405328 h 4255621"/>
                  <a:gd name="connsiteX64" fmla="*/ 1402954 w 3872513"/>
                  <a:gd name="connsiteY64" fmla="*/ 1154056 h 4255621"/>
                  <a:gd name="connsiteX65" fmla="*/ 1404873 w 3872513"/>
                  <a:gd name="connsiteY65" fmla="*/ 1150220 h 4255621"/>
                  <a:gd name="connsiteX66" fmla="*/ 1489920 w 3872513"/>
                  <a:gd name="connsiteY66" fmla="*/ 1015314 h 4255621"/>
                  <a:gd name="connsiteX67" fmla="*/ 1494396 w 3872513"/>
                  <a:gd name="connsiteY67" fmla="*/ 1014674 h 4255621"/>
                  <a:gd name="connsiteX68" fmla="*/ 1661293 w 3872513"/>
                  <a:gd name="connsiteY68" fmla="*/ 978231 h 4255621"/>
                  <a:gd name="connsiteX69" fmla="*/ 1663212 w 3872513"/>
                  <a:gd name="connsiteY69" fmla="*/ 990378 h 4255621"/>
                  <a:gd name="connsiteX70" fmla="*/ 1684312 w 3872513"/>
                  <a:gd name="connsiteY70" fmla="*/ 1129760 h 4255621"/>
                  <a:gd name="connsiteX71" fmla="*/ 1612694 w 3872513"/>
                  <a:gd name="connsiteY71" fmla="*/ 1129760 h 4255621"/>
                  <a:gd name="connsiteX72" fmla="*/ 1622926 w 3872513"/>
                  <a:gd name="connsiteY72" fmla="*/ 1177713 h 4255621"/>
                  <a:gd name="connsiteX73" fmla="*/ 1822434 w 3872513"/>
                  <a:gd name="connsiteY73" fmla="*/ 1269781 h 4255621"/>
                  <a:gd name="connsiteX74" fmla="*/ 1842258 w 3872513"/>
                  <a:gd name="connsiteY74" fmla="*/ 1427066 h 4255621"/>
                  <a:gd name="connsiteX75" fmla="*/ 1961195 w 3872513"/>
                  <a:gd name="connsiteY75" fmla="*/ 1522970 h 4255621"/>
                  <a:gd name="connsiteX76" fmla="*/ 2061588 w 3872513"/>
                  <a:gd name="connsiteY76" fmla="*/ 1519774 h 4255621"/>
                  <a:gd name="connsiteX77" fmla="*/ 1986134 w 3872513"/>
                  <a:gd name="connsiteY77" fmla="*/ 1467984 h 4255621"/>
                  <a:gd name="connsiteX78" fmla="*/ 1930501 w 3872513"/>
                  <a:gd name="connsiteY78" fmla="*/ 1367604 h 4255621"/>
                  <a:gd name="connsiteX79" fmla="*/ 1931781 w 3872513"/>
                  <a:gd name="connsiteY79" fmla="*/ 1363129 h 4255621"/>
                  <a:gd name="connsiteX80" fmla="*/ 1953522 w 3872513"/>
                  <a:gd name="connsiteY80" fmla="*/ 1263387 h 4255621"/>
                  <a:gd name="connsiteX81" fmla="*/ 2099955 w 3872513"/>
                  <a:gd name="connsiteY81" fmla="*/ 1311980 h 4255621"/>
                  <a:gd name="connsiteX82" fmla="*/ 2102514 w 3872513"/>
                  <a:gd name="connsiteY82" fmla="*/ 1315176 h 4255621"/>
                  <a:gd name="connsiteX83" fmla="*/ 2201629 w 3872513"/>
                  <a:gd name="connsiteY83" fmla="*/ 1452640 h 4255621"/>
                  <a:gd name="connsiteX84" fmla="*/ 2276444 w 3872513"/>
                  <a:gd name="connsiteY84" fmla="*/ 1481412 h 4255621"/>
                  <a:gd name="connsiteX85" fmla="*/ 2314811 w 3872513"/>
                  <a:gd name="connsiteY85" fmla="*/ 1416835 h 4255621"/>
                  <a:gd name="connsiteX86" fmla="*/ 2227207 w 3872513"/>
                  <a:gd name="connsiteY86" fmla="*/ 1350982 h 4255621"/>
                  <a:gd name="connsiteX87" fmla="*/ 2133846 w 3872513"/>
                  <a:gd name="connsiteY87" fmla="*/ 1315176 h 4255621"/>
                  <a:gd name="connsiteX88" fmla="*/ 2139602 w 3872513"/>
                  <a:gd name="connsiteY88" fmla="*/ 1222468 h 4255621"/>
                  <a:gd name="connsiteX89" fmla="*/ 2392824 w 3872513"/>
                  <a:gd name="connsiteY89" fmla="*/ 1232699 h 4255621"/>
                  <a:gd name="connsiteX90" fmla="*/ 2474674 w 3872513"/>
                  <a:gd name="connsiteY90" fmla="*/ 1314536 h 4255621"/>
                  <a:gd name="connsiteX91" fmla="*/ 2497695 w 3872513"/>
                  <a:gd name="connsiteY91" fmla="*/ 1288323 h 4255621"/>
                  <a:gd name="connsiteX92" fmla="*/ 2373002 w 3872513"/>
                  <a:gd name="connsiteY92" fmla="*/ 1172597 h 4255621"/>
                  <a:gd name="connsiteX93" fmla="*/ 2231043 w 3872513"/>
                  <a:gd name="connsiteY93" fmla="*/ 1153416 h 4255621"/>
                  <a:gd name="connsiteX94" fmla="*/ 2228485 w 3872513"/>
                  <a:gd name="connsiteY94" fmla="*/ 1149581 h 4255621"/>
                  <a:gd name="connsiteX95" fmla="*/ 2106350 w 3872513"/>
                  <a:gd name="connsiteY95" fmla="*/ 1006362 h 4255621"/>
                  <a:gd name="connsiteX96" fmla="*/ 2112744 w 3872513"/>
                  <a:gd name="connsiteY96" fmla="*/ 999330 h 4255621"/>
                  <a:gd name="connsiteX97" fmla="*/ 2185643 w 3872513"/>
                  <a:gd name="connsiteY97" fmla="*/ 916212 h 4255621"/>
                  <a:gd name="connsiteX98" fmla="*/ 2313533 w 3872513"/>
                  <a:gd name="connsiteY98" fmla="*/ 955213 h 4255621"/>
                  <a:gd name="connsiteX99" fmla="*/ 2406891 w 3872513"/>
                  <a:gd name="connsiteY99" fmla="*/ 902145 h 4255621"/>
                  <a:gd name="connsiteX100" fmla="*/ 2456130 w 3872513"/>
                  <a:gd name="connsiteY100" fmla="*/ 731435 h 4255621"/>
                  <a:gd name="connsiteX101" fmla="*/ 2559721 w 3872513"/>
                  <a:gd name="connsiteY101" fmla="*/ 693713 h 4255621"/>
                  <a:gd name="connsiteX102" fmla="*/ 2564837 w 3872513"/>
                  <a:gd name="connsiteY102" fmla="*/ 697548 h 4255621"/>
                  <a:gd name="connsiteX103" fmla="*/ 2702319 w 3872513"/>
                  <a:gd name="connsiteY103" fmla="*/ 801765 h 4255621"/>
                  <a:gd name="connsiteX104" fmla="*/ 2800154 w 3872513"/>
                  <a:gd name="connsiteY104" fmla="*/ 810717 h 4255621"/>
                  <a:gd name="connsiteX105" fmla="*/ 2910140 w 3872513"/>
                  <a:gd name="connsiteY105" fmla="*/ 696269 h 4255621"/>
                  <a:gd name="connsiteX106" fmla="*/ 2915255 w 3872513"/>
                  <a:gd name="connsiteY106" fmla="*/ 626579 h 4255621"/>
                  <a:gd name="connsiteX107" fmla="*/ 2984316 w 3872513"/>
                  <a:gd name="connsiteY107" fmla="*/ 626579 h 4255621"/>
                  <a:gd name="connsiteX108" fmla="*/ 2987513 w 3872513"/>
                  <a:gd name="connsiteY108" fmla="*/ 630414 h 4255621"/>
                  <a:gd name="connsiteX109" fmla="*/ 3070642 w 3872513"/>
                  <a:gd name="connsiteY109" fmla="*/ 728238 h 4255621"/>
                  <a:gd name="connsiteX110" fmla="*/ 3330259 w 3872513"/>
                  <a:gd name="connsiteY110" fmla="*/ 728878 h 4255621"/>
                  <a:gd name="connsiteX111" fmla="*/ 3518257 w 3872513"/>
                  <a:gd name="connsiteY111" fmla="*/ 778109 h 4255621"/>
                  <a:gd name="connsiteX112" fmla="*/ 3656379 w 3872513"/>
                  <a:gd name="connsiteY112" fmla="*/ 742943 h 4255621"/>
                  <a:gd name="connsiteX113" fmla="*/ 3724800 w 3872513"/>
                  <a:gd name="connsiteY113" fmla="*/ 607398 h 4255621"/>
                  <a:gd name="connsiteX114" fmla="*/ 3696024 w 3872513"/>
                  <a:gd name="connsiteY114" fmla="*/ 464819 h 4255621"/>
                  <a:gd name="connsiteX115" fmla="*/ 3699222 w 3872513"/>
                  <a:gd name="connsiteY115" fmla="*/ 462901 h 4255621"/>
                  <a:gd name="connsiteX116" fmla="*/ 3698582 w 3872513"/>
                  <a:gd name="connsiteY116" fmla="*/ 460982 h 4255621"/>
                  <a:gd name="connsiteX117" fmla="*/ 3704976 w 3872513"/>
                  <a:gd name="connsiteY117" fmla="*/ 456507 h 4255621"/>
                  <a:gd name="connsiteX118" fmla="*/ 3864200 w 3872513"/>
                  <a:gd name="connsiteY118" fmla="*/ 359324 h 4255621"/>
                  <a:gd name="connsiteX119" fmla="*/ 3872513 w 3872513"/>
                  <a:gd name="connsiteY119" fmla="*/ 219303 h 4255621"/>
                  <a:gd name="connsiteX120" fmla="*/ 3742065 w 3872513"/>
                  <a:gd name="connsiteY120" fmla="*/ 163677 h 4255621"/>
                  <a:gd name="connsiteX121" fmla="*/ 3743343 w 3872513"/>
                  <a:gd name="connsiteY121" fmla="*/ 154726 h 4255621"/>
                  <a:gd name="connsiteX122" fmla="*/ 3767643 w 3872513"/>
                  <a:gd name="connsiteY122" fmla="*/ 0 h 4255621"/>
                  <a:gd name="connsiteX123" fmla="*/ 3708173 w 3872513"/>
                  <a:gd name="connsiteY123" fmla="*/ 0 h 4255621"/>
                  <a:gd name="connsiteX124" fmla="*/ 3566216 w 3872513"/>
                  <a:gd name="connsiteY124" fmla="*/ 108052 h 4255621"/>
                  <a:gd name="connsiteX125" fmla="*/ 3557903 w 3872513"/>
                  <a:gd name="connsiteY125" fmla="*/ 242319 h 4255621"/>
                  <a:gd name="connsiteX126" fmla="*/ 3610977 w 3872513"/>
                  <a:gd name="connsiteY126" fmla="*/ 358045 h 4255621"/>
                  <a:gd name="connsiteX127" fmla="*/ 3605861 w 3872513"/>
                  <a:gd name="connsiteY127" fmla="*/ 361880 h 4255621"/>
                  <a:gd name="connsiteX128" fmla="*/ 3607780 w 3872513"/>
                  <a:gd name="connsiteY128" fmla="*/ 365717 h 4255621"/>
                  <a:gd name="connsiteX129" fmla="*/ 3517618 w 3872513"/>
                  <a:gd name="connsiteY129" fmla="*/ 439244 h 4255621"/>
                  <a:gd name="connsiteX130" fmla="*/ 3513141 w 3872513"/>
                  <a:gd name="connsiteY130" fmla="*/ 438604 h 4255621"/>
                  <a:gd name="connsiteX131" fmla="*/ 3243933 w 3872513"/>
                  <a:gd name="connsiteY131" fmla="*/ 420703 h 4255621"/>
                  <a:gd name="connsiteX132" fmla="*/ 3116682 w 3872513"/>
                  <a:gd name="connsiteY132" fmla="*/ 482082 h 4255621"/>
                  <a:gd name="connsiteX133" fmla="*/ 3003499 w 3872513"/>
                  <a:gd name="connsiteY133" fmla="*/ 416227 h 4255621"/>
                  <a:gd name="connsiteX134" fmla="*/ 2885841 w 3872513"/>
                  <a:gd name="connsiteY134" fmla="*/ 416227 h 4255621"/>
                  <a:gd name="connsiteX135" fmla="*/ 2797596 w 3872513"/>
                  <a:gd name="connsiteY135" fmla="*/ 485918 h 4255621"/>
                  <a:gd name="connsiteX136" fmla="*/ 2793121 w 3872513"/>
                  <a:gd name="connsiteY136" fmla="*/ 485278 h 4255621"/>
                  <a:gd name="connsiteX137" fmla="*/ 2663952 w 3872513"/>
                  <a:gd name="connsiteY137" fmla="*/ 475050 h 4255621"/>
                  <a:gd name="connsiteX138" fmla="*/ 2646047 w 3872513"/>
                  <a:gd name="connsiteY138" fmla="*/ 370193 h 4255621"/>
                  <a:gd name="connsiteX139" fmla="*/ 2490020 w 3872513"/>
                  <a:gd name="connsiteY139" fmla="*/ 374029 h 4255621"/>
                  <a:gd name="connsiteX140" fmla="*/ 2335913 w 3872513"/>
                  <a:gd name="connsiteY140" fmla="*/ 347176 h 4255621"/>
                  <a:gd name="connsiteX141" fmla="*/ 2227207 w 3872513"/>
                  <a:gd name="connsiteY141" fmla="*/ 451392 h 4255621"/>
                  <a:gd name="connsiteX142" fmla="*/ 2105711 w 3872513"/>
                  <a:gd name="connsiteY142" fmla="*/ 482082 h 4255621"/>
                  <a:gd name="connsiteX143" fmla="*/ 2060950 w 3872513"/>
                  <a:gd name="connsiteY143" fmla="*/ 494231 h 4255621"/>
                  <a:gd name="connsiteX144" fmla="*/ 2059031 w 3872513"/>
                  <a:gd name="connsiteY144" fmla="*/ 494231 h 4255621"/>
                  <a:gd name="connsiteX145" fmla="*/ 1841618 w 3872513"/>
                  <a:gd name="connsiteY145" fmla="*/ 488475 h 4255621"/>
                  <a:gd name="connsiteX146" fmla="*/ 1784067 w 3872513"/>
                  <a:gd name="connsiteY146" fmla="*/ 459704 h 4255621"/>
                  <a:gd name="connsiteX147" fmla="*/ 1770638 w 3872513"/>
                  <a:gd name="connsiteY147" fmla="*/ 472491 h 4255621"/>
                  <a:gd name="connsiteX148" fmla="*/ 1770638 w 3872513"/>
                  <a:gd name="connsiteY148" fmla="*/ 471213 h 4255621"/>
                  <a:gd name="connsiteX149" fmla="*/ 1702857 w 3872513"/>
                  <a:gd name="connsiteY149" fmla="*/ 531953 h 4255621"/>
                  <a:gd name="connsiteX150" fmla="*/ 1585838 w 3872513"/>
                  <a:gd name="connsiteY150" fmla="*/ 537068 h 4255621"/>
                  <a:gd name="connsiteX151" fmla="*/ 1438124 w 3872513"/>
                  <a:gd name="connsiteY151" fmla="*/ 629776 h 4255621"/>
                  <a:gd name="connsiteX152" fmla="*/ 1434288 w 3872513"/>
                  <a:gd name="connsiteY152" fmla="*/ 629136 h 4255621"/>
                  <a:gd name="connsiteX153" fmla="*/ 1119039 w 3872513"/>
                  <a:gd name="connsiteY153" fmla="*/ 615710 h 4255621"/>
                  <a:gd name="connsiteX154" fmla="*/ 994346 w 3872513"/>
                  <a:gd name="connsiteY154" fmla="*/ 684760 h 4255621"/>
                  <a:gd name="connsiteX155" fmla="*/ 984754 w 3872513"/>
                  <a:gd name="connsiteY155" fmla="*/ 740387 h 4255621"/>
                  <a:gd name="connsiteX156" fmla="*/ 983475 w 3872513"/>
                  <a:gd name="connsiteY156" fmla="*/ 741025 h 4255621"/>
                  <a:gd name="connsiteX157" fmla="*/ 983475 w 3872513"/>
                  <a:gd name="connsiteY157" fmla="*/ 742303 h 4255621"/>
                  <a:gd name="connsiteX158" fmla="*/ 977081 w 3872513"/>
                  <a:gd name="connsiteY158" fmla="*/ 744222 h 4255621"/>
                  <a:gd name="connsiteX159" fmla="*/ 796756 w 3872513"/>
                  <a:gd name="connsiteY159" fmla="*/ 808799 h 4255621"/>
                  <a:gd name="connsiteX160" fmla="*/ 551206 w 3872513"/>
                  <a:gd name="connsiteY160" fmla="*/ 960968 h 4255621"/>
                  <a:gd name="connsiteX161" fmla="*/ 551846 w 3872513"/>
                  <a:gd name="connsiteY161" fmla="*/ 960968 h 4255621"/>
                  <a:gd name="connsiteX162" fmla="*/ 551206 w 3872513"/>
                  <a:gd name="connsiteY162" fmla="*/ 968000 h 4255621"/>
                  <a:gd name="connsiteX163" fmla="*/ 523709 w 3872513"/>
                  <a:gd name="connsiteY163" fmla="*/ 1138711 h 4255621"/>
                  <a:gd name="connsiteX164" fmla="*/ 420759 w 3872513"/>
                  <a:gd name="connsiteY164" fmla="*/ 1327324 h 4255621"/>
                  <a:gd name="connsiteX165" fmla="*/ 416283 w 3872513"/>
                  <a:gd name="connsiteY165" fmla="*/ 1329242 h 4255621"/>
                  <a:gd name="connsiteX166" fmla="*/ 170094 w 3872513"/>
                  <a:gd name="connsiteY166" fmla="*/ 1409803 h 4255621"/>
                  <a:gd name="connsiteX167" fmla="*/ 159223 w 3872513"/>
                  <a:gd name="connsiteY167" fmla="*/ 1553660 h 4255621"/>
                  <a:gd name="connsiteX168" fmla="*/ 70340 w 3872513"/>
                  <a:gd name="connsiteY168" fmla="*/ 1746749 h 4255621"/>
                  <a:gd name="connsiteX169" fmla="*/ 66502 w 3872513"/>
                  <a:gd name="connsiteY169" fmla="*/ 1748667 h 4255621"/>
                  <a:gd name="connsiteX170" fmla="*/ 0 w 3872513"/>
                  <a:gd name="connsiteY170" fmla="*/ 1783192 h 4255621"/>
                  <a:gd name="connsiteX171" fmla="*/ 1279 w 3872513"/>
                  <a:gd name="connsiteY171" fmla="*/ 1783832 h 4255621"/>
                  <a:gd name="connsiteX172" fmla="*/ 1919 w 3872513"/>
                  <a:gd name="connsiteY172" fmla="*/ 1789586 h 4255621"/>
                  <a:gd name="connsiteX173" fmla="*/ 11510 w 3872513"/>
                  <a:gd name="connsiteY173" fmla="*/ 1968609 h 4255621"/>
                  <a:gd name="connsiteX174" fmla="*/ 242351 w 3872513"/>
                  <a:gd name="connsiteY174" fmla="*/ 2142516 h 4255621"/>
                  <a:gd name="connsiteX175" fmla="*/ 371521 w 3872513"/>
                  <a:gd name="connsiteY175" fmla="*/ 2329212 h 4255621"/>
                  <a:gd name="connsiteX176" fmla="*/ 441861 w 3872513"/>
                  <a:gd name="connsiteY176" fmla="*/ 2345196 h 4255621"/>
                  <a:gd name="connsiteX177" fmla="*/ 425235 w 3872513"/>
                  <a:gd name="connsiteY177" fmla="*/ 2409771 h 4255621"/>
                  <a:gd name="connsiteX178" fmla="*/ 603641 w 3872513"/>
                  <a:gd name="connsiteY178" fmla="*/ 2661683 h 4255621"/>
                  <a:gd name="connsiteX179" fmla="*/ 645845 w 3872513"/>
                  <a:gd name="connsiteY179" fmla="*/ 2830475 h 4255621"/>
                  <a:gd name="connsiteX180" fmla="*/ 714266 w 3872513"/>
                  <a:gd name="connsiteY180" fmla="*/ 2859246 h 4255621"/>
                  <a:gd name="connsiteX181" fmla="*/ 824891 w 3872513"/>
                  <a:gd name="connsiteY181" fmla="*/ 2724339 h 4255621"/>
                  <a:gd name="connsiteX182" fmla="*/ 833843 w 3872513"/>
                  <a:gd name="connsiteY182" fmla="*/ 2735210 h 4255621"/>
                  <a:gd name="connsiteX183" fmla="*/ 927843 w 3872513"/>
                  <a:gd name="connsiteY183" fmla="*/ 2852213 h 4255621"/>
                  <a:gd name="connsiteX184" fmla="*/ 1066604 w 3872513"/>
                  <a:gd name="connsiteY184" fmla="*/ 2870115 h 4255621"/>
                  <a:gd name="connsiteX185" fmla="*/ 1129270 w 3872513"/>
                  <a:gd name="connsiteY185" fmla="*/ 2773572 h 4255621"/>
                  <a:gd name="connsiteX186" fmla="*/ 1247569 w 3872513"/>
                  <a:gd name="connsiteY186" fmla="*/ 2785079 h 4255621"/>
                  <a:gd name="connsiteX187" fmla="*/ 1411907 w 3872513"/>
                  <a:gd name="connsiteY187" fmla="*/ 2883542 h 4255621"/>
                  <a:gd name="connsiteX188" fmla="*/ 1521252 w 3872513"/>
                  <a:gd name="connsiteY188" fmla="*/ 2831753 h 4255621"/>
                  <a:gd name="connsiteX189" fmla="*/ 1523811 w 3872513"/>
                  <a:gd name="connsiteY189" fmla="*/ 2845819 h 4255621"/>
                  <a:gd name="connsiteX190" fmla="*/ 1541076 w 3872513"/>
                  <a:gd name="connsiteY190" fmla="*/ 2923183 h 4255621"/>
                  <a:gd name="connsiteX191" fmla="*/ 1617810 w 3872513"/>
                  <a:gd name="connsiteY191" fmla="*/ 2918708 h 4255621"/>
                  <a:gd name="connsiteX192" fmla="*/ 1621647 w 3872513"/>
                  <a:gd name="connsiteY192" fmla="*/ 2921264 h 4255621"/>
                  <a:gd name="connsiteX193" fmla="*/ 1686871 w 3872513"/>
                  <a:gd name="connsiteY193" fmla="*/ 2972414 h 4255621"/>
                  <a:gd name="connsiteX194" fmla="*/ 1849931 w 3872513"/>
                  <a:gd name="connsiteY194" fmla="*/ 3001825 h 4255621"/>
                  <a:gd name="connsiteX195" fmla="*/ 1727157 w 3872513"/>
                  <a:gd name="connsiteY195" fmla="*/ 3075352 h 4255621"/>
                  <a:gd name="connsiteX196" fmla="*/ 1634436 w 3872513"/>
                  <a:gd name="connsiteY196" fmla="*/ 3168061 h 4255621"/>
                  <a:gd name="connsiteX197" fmla="*/ 1626123 w 3872513"/>
                  <a:gd name="connsiteY197" fmla="*/ 3161667 h 4255621"/>
                  <a:gd name="connsiteX198" fmla="*/ 1541076 w 3872513"/>
                  <a:gd name="connsiteY198" fmla="*/ 3090697 h 4255621"/>
                  <a:gd name="connsiteX199" fmla="*/ 1423418 w 3872513"/>
                  <a:gd name="connsiteY199" fmla="*/ 3060647 h 4255621"/>
                  <a:gd name="connsiteX200" fmla="*/ 1176589 w 3872513"/>
                  <a:gd name="connsiteY200" fmla="*/ 2898887 h 4255621"/>
                  <a:gd name="connsiteX201" fmla="*/ 1070440 w 3872513"/>
                  <a:gd name="connsiteY201" fmla="*/ 2935330 h 4255621"/>
                  <a:gd name="connsiteX202" fmla="*/ 960454 w 3872513"/>
                  <a:gd name="connsiteY202" fmla="*/ 3000547 h 4255621"/>
                  <a:gd name="connsiteX203" fmla="*/ 954700 w 3872513"/>
                  <a:gd name="connsiteY203" fmla="*/ 2997988 h 4255621"/>
                  <a:gd name="connsiteX204" fmla="*/ 851748 w 3872513"/>
                  <a:gd name="connsiteY204" fmla="*/ 2948758 h 4255621"/>
                  <a:gd name="connsiteX205" fmla="*/ 762865 w 3872513"/>
                  <a:gd name="connsiteY205" fmla="*/ 3060647 h 4255621"/>
                  <a:gd name="connsiteX206" fmla="*/ 697001 w 3872513"/>
                  <a:gd name="connsiteY206" fmla="*/ 3079188 h 4255621"/>
                  <a:gd name="connsiteX207" fmla="*/ 657994 w 3872513"/>
                  <a:gd name="connsiteY207" fmla="*/ 3178929 h 4255621"/>
                  <a:gd name="connsiteX208" fmla="*/ 787803 w 3872513"/>
                  <a:gd name="connsiteY208" fmla="*/ 3327262 h 4255621"/>
                  <a:gd name="connsiteX209" fmla="*/ 929122 w 3872513"/>
                  <a:gd name="connsiteY209" fmla="*/ 3395674 h 4255621"/>
                  <a:gd name="connsiteX210" fmla="*/ 1067242 w 3872513"/>
                  <a:gd name="connsiteY210" fmla="*/ 3524187 h 4255621"/>
                  <a:gd name="connsiteX211" fmla="*/ 1067883 w 3872513"/>
                  <a:gd name="connsiteY211" fmla="*/ 3528024 h 4255621"/>
                  <a:gd name="connsiteX212" fmla="*/ 1083229 w 3872513"/>
                  <a:gd name="connsiteY212" fmla="*/ 3625207 h 4255621"/>
                  <a:gd name="connsiteX213" fmla="*/ 1029515 w 3872513"/>
                  <a:gd name="connsiteY213" fmla="*/ 3689144 h 4255621"/>
                  <a:gd name="connsiteX214" fmla="*/ 1037829 w 3872513"/>
                  <a:gd name="connsiteY214" fmla="*/ 3802312 h 4255621"/>
                  <a:gd name="connsiteX215" fmla="*/ 1152290 w 3872513"/>
                  <a:gd name="connsiteY215" fmla="*/ 3949366 h 4255621"/>
                  <a:gd name="connsiteX216" fmla="*/ 1217513 w 3872513"/>
                  <a:gd name="connsiteY216" fmla="*/ 4022253 h 4255621"/>
                  <a:gd name="connsiteX217" fmla="*/ 1241813 w 3872513"/>
                  <a:gd name="connsiteY217" fmla="*/ 3961513 h 4255621"/>
                  <a:gd name="connsiteX218" fmla="*/ 1213038 w 3872513"/>
                  <a:gd name="connsiteY218" fmla="*/ 3898217 h 4255621"/>
                  <a:gd name="connsiteX219" fmla="*/ 1214956 w 3872513"/>
                  <a:gd name="connsiteY219" fmla="*/ 3893741 h 4255621"/>
                  <a:gd name="connsiteX220" fmla="*/ 1275064 w 3872513"/>
                  <a:gd name="connsiteY220" fmla="*/ 3753081 h 4255621"/>
                  <a:gd name="connsiteX221" fmla="*/ 1326860 w 3872513"/>
                  <a:gd name="connsiteY221" fmla="*/ 3918038 h 4255621"/>
                  <a:gd name="connsiteX222" fmla="*/ 1495674 w 3872513"/>
                  <a:gd name="connsiteY222" fmla="*/ 3990925 h 4255621"/>
                  <a:gd name="connsiteX223" fmla="*/ 1497593 w 3872513"/>
                  <a:gd name="connsiteY223" fmla="*/ 3994762 h 4255621"/>
                  <a:gd name="connsiteX224" fmla="*/ 1537879 w 3872513"/>
                  <a:gd name="connsiteY224" fmla="*/ 4090667 h 4255621"/>
                  <a:gd name="connsiteX225" fmla="*/ 1516138 w 3872513"/>
                  <a:gd name="connsiteY225" fmla="*/ 4197441 h 4255621"/>
                  <a:gd name="connsiteX226" fmla="*/ 1516138 w 3872513"/>
                  <a:gd name="connsiteY226" fmla="*/ 4197441 h 4255621"/>
                  <a:gd name="connsiteX227" fmla="*/ 1564735 w 3872513"/>
                  <a:gd name="connsiteY227" fmla="*/ 4255622 h 4255621"/>
                  <a:gd name="connsiteX228" fmla="*/ 1565375 w 3872513"/>
                  <a:gd name="connsiteY228" fmla="*/ 4104092 h 4255621"/>
                  <a:gd name="connsiteX229" fmla="*/ 1631239 w 3872513"/>
                  <a:gd name="connsiteY229" fmla="*/ 3951923 h 4255621"/>
                  <a:gd name="connsiteX230" fmla="*/ 1753373 w 3872513"/>
                  <a:gd name="connsiteY230" fmla="*/ 3951923 h 4255621"/>
                  <a:gd name="connsiteX231" fmla="*/ 1756570 w 3872513"/>
                  <a:gd name="connsiteY231" fmla="*/ 3958956 h 4255621"/>
                  <a:gd name="connsiteX232" fmla="*/ 1803251 w 3872513"/>
                  <a:gd name="connsiteY232" fmla="*/ 4072124 h 4255621"/>
                  <a:gd name="connsiteX233" fmla="*/ 1947127 w 3872513"/>
                  <a:gd name="connsiteY233" fmla="*/ 4168029 h 4255621"/>
                  <a:gd name="connsiteX234" fmla="*/ 1893414 w 3872513"/>
                  <a:gd name="connsiteY234" fmla="*/ 4077239 h 42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3872513" h="4255621">
                    <a:moveTo>
                      <a:pt x="1894692" y="4072764"/>
                    </a:moveTo>
                    <a:lnTo>
                      <a:pt x="1912597" y="3989646"/>
                    </a:lnTo>
                    <a:lnTo>
                      <a:pt x="1846734" y="3867527"/>
                    </a:lnTo>
                    <a:lnTo>
                      <a:pt x="1759129" y="3658454"/>
                    </a:lnTo>
                    <a:lnTo>
                      <a:pt x="1680477" y="3535696"/>
                    </a:lnTo>
                    <a:lnTo>
                      <a:pt x="1686871" y="3474316"/>
                    </a:lnTo>
                    <a:lnTo>
                      <a:pt x="1777673" y="3463447"/>
                    </a:lnTo>
                    <a:lnTo>
                      <a:pt x="1780870" y="3465366"/>
                    </a:lnTo>
                    <a:lnTo>
                      <a:pt x="1933698" y="3544008"/>
                    </a:lnTo>
                    <a:lnTo>
                      <a:pt x="1887019" y="3600911"/>
                    </a:lnTo>
                    <a:lnTo>
                      <a:pt x="1915795" y="3632880"/>
                    </a:lnTo>
                    <a:lnTo>
                      <a:pt x="1984854" y="3559352"/>
                    </a:lnTo>
                    <a:lnTo>
                      <a:pt x="1991249" y="3561909"/>
                    </a:lnTo>
                    <a:lnTo>
                      <a:pt x="2122976" y="3605387"/>
                    </a:lnTo>
                    <a:lnTo>
                      <a:pt x="2125533" y="3577893"/>
                    </a:lnTo>
                    <a:lnTo>
                      <a:pt x="2069263" y="3535696"/>
                    </a:lnTo>
                    <a:lnTo>
                      <a:pt x="2068623" y="3531859"/>
                    </a:lnTo>
                    <a:lnTo>
                      <a:pt x="2057752" y="3485185"/>
                    </a:lnTo>
                    <a:lnTo>
                      <a:pt x="2010432" y="3471120"/>
                    </a:lnTo>
                    <a:lnTo>
                      <a:pt x="1897890" y="3399511"/>
                    </a:lnTo>
                    <a:lnTo>
                      <a:pt x="1907481" y="3335574"/>
                    </a:lnTo>
                    <a:lnTo>
                      <a:pt x="1771278" y="3230719"/>
                    </a:lnTo>
                    <a:lnTo>
                      <a:pt x="1912597" y="3168699"/>
                    </a:lnTo>
                    <a:lnTo>
                      <a:pt x="1915155" y="3169339"/>
                    </a:lnTo>
                    <a:lnTo>
                      <a:pt x="2021942" y="3173814"/>
                    </a:lnTo>
                    <a:lnTo>
                      <a:pt x="2092922" y="3113074"/>
                    </a:lnTo>
                    <a:lnTo>
                      <a:pt x="2100595" y="3118190"/>
                    </a:lnTo>
                    <a:lnTo>
                      <a:pt x="2277084" y="3241588"/>
                    </a:lnTo>
                    <a:lnTo>
                      <a:pt x="2295628" y="3291459"/>
                    </a:lnTo>
                    <a:lnTo>
                      <a:pt x="2401777" y="3304246"/>
                    </a:lnTo>
                    <a:lnTo>
                      <a:pt x="2429272" y="3244785"/>
                    </a:lnTo>
                    <a:lnTo>
                      <a:pt x="2323763" y="3091337"/>
                    </a:lnTo>
                    <a:lnTo>
                      <a:pt x="2324403" y="3086221"/>
                    </a:lnTo>
                    <a:lnTo>
                      <a:pt x="2353178" y="2944921"/>
                    </a:lnTo>
                    <a:lnTo>
                      <a:pt x="2312254" y="2868837"/>
                    </a:lnTo>
                    <a:lnTo>
                      <a:pt x="2020664" y="2687896"/>
                    </a:lnTo>
                    <a:lnTo>
                      <a:pt x="1926025" y="2662321"/>
                    </a:lnTo>
                    <a:lnTo>
                      <a:pt x="1883182" y="2591991"/>
                    </a:lnTo>
                    <a:lnTo>
                      <a:pt x="1802611" y="2597106"/>
                    </a:lnTo>
                    <a:lnTo>
                      <a:pt x="1798775" y="2591991"/>
                    </a:lnTo>
                    <a:lnTo>
                      <a:pt x="1748897" y="2528054"/>
                    </a:lnTo>
                    <a:lnTo>
                      <a:pt x="1624205" y="2513988"/>
                    </a:lnTo>
                    <a:lnTo>
                      <a:pt x="1621647" y="2511432"/>
                    </a:lnTo>
                    <a:lnTo>
                      <a:pt x="1476491" y="2383558"/>
                    </a:lnTo>
                    <a:lnTo>
                      <a:pt x="1632518" y="2361819"/>
                    </a:lnTo>
                    <a:lnTo>
                      <a:pt x="1704136" y="2276783"/>
                    </a:lnTo>
                    <a:lnTo>
                      <a:pt x="1700299" y="2221158"/>
                    </a:lnTo>
                    <a:lnTo>
                      <a:pt x="1565375" y="2184715"/>
                    </a:lnTo>
                    <a:lnTo>
                      <a:pt x="1641469" y="2087531"/>
                    </a:lnTo>
                    <a:lnTo>
                      <a:pt x="1635075" y="2001217"/>
                    </a:lnTo>
                    <a:lnTo>
                      <a:pt x="1752735" y="2045972"/>
                    </a:lnTo>
                    <a:lnTo>
                      <a:pt x="1839699" y="2116303"/>
                    </a:lnTo>
                    <a:lnTo>
                      <a:pt x="1835863" y="2124615"/>
                    </a:lnTo>
                    <a:lnTo>
                      <a:pt x="1805808" y="2191748"/>
                    </a:lnTo>
                    <a:lnTo>
                      <a:pt x="1812842" y="2243536"/>
                    </a:lnTo>
                    <a:lnTo>
                      <a:pt x="1863999" y="2231389"/>
                    </a:lnTo>
                    <a:lnTo>
                      <a:pt x="1903644" y="2093925"/>
                    </a:lnTo>
                    <a:lnTo>
                      <a:pt x="1823074" y="1997380"/>
                    </a:lnTo>
                    <a:lnTo>
                      <a:pt x="1628680" y="1759536"/>
                    </a:lnTo>
                    <a:lnTo>
                      <a:pt x="1544913" y="1695599"/>
                    </a:lnTo>
                    <a:lnTo>
                      <a:pt x="1544273" y="1691763"/>
                    </a:lnTo>
                    <a:lnTo>
                      <a:pt x="1525730" y="1608645"/>
                    </a:lnTo>
                    <a:lnTo>
                      <a:pt x="1370343" y="1478215"/>
                    </a:lnTo>
                    <a:lnTo>
                      <a:pt x="1427253" y="1405328"/>
                    </a:lnTo>
                    <a:lnTo>
                      <a:pt x="1402954" y="1154056"/>
                    </a:lnTo>
                    <a:lnTo>
                      <a:pt x="1404873" y="1150220"/>
                    </a:lnTo>
                    <a:lnTo>
                      <a:pt x="1489920" y="1015314"/>
                    </a:lnTo>
                    <a:lnTo>
                      <a:pt x="1494396" y="1014674"/>
                    </a:lnTo>
                    <a:lnTo>
                      <a:pt x="1661293" y="978231"/>
                    </a:lnTo>
                    <a:lnTo>
                      <a:pt x="1663212" y="990378"/>
                    </a:lnTo>
                    <a:lnTo>
                      <a:pt x="1684312" y="1129760"/>
                    </a:lnTo>
                    <a:lnTo>
                      <a:pt x="1612694" y="1129760"/>
                    </a:lnTo>
                    <a:lnTo>
                      <a:pt x="1622926" y="1177713"/>
                    </a:lnTo>
                    <a:lnTo>
                      <a:pt x="1822434" y="1269781"/>
                    </a:lnTo>
                    <a:lnTo>
                      <a:pt x="1842258" y="1427066"/>
                    </a:lnTo>
                    <a:lnTo>
                      <a:pt x="1961195" y="1522970"/>
                    </a:lnTo>
                    <a:lnTo>
                      <a:pt x="2061588" y="1519774"/>
                    </a:lnTo>
                    <a:lnTo>
                      <a:pt x="1986134" y="1467984"/>
                    </a:lnTo>
                    <a:lnTo>
                      <a:pt x="1930501" y="1367604"/>
                    </a:lnTo>
                    <a:lnTo>
                      <a:pt x="1931781" y="1363129"/>
                    </a:lnTo>
                    <a:lnTo>
                      <a:pt x="1953522" y="1263387"/>
                    </a:lnTo>
                    <a:lnTo>
                      <a:pt x="2099955" y="1311980"/>
                    </a:lnTo>
                    <a:lnTo>
                      <a:pt x="2102514" y="1315176"/>
                    </a:lnTo>
                    <a:lnTo>
                      <a:pt x="2201629" y="1452640"/>
                    </a:lnTo>
                    <a:lnTo>
                      <a:pt x="2276444" y="1481412"/>
                    </a:lnTo>
                    <a:lnTo>
                      <a:pt x="2314811" y="1416835"/>
                    </a:lnTo>
                    <a:lnTo>
                      <a:pt x="2227207" y="1350982"/>
                    </a:lnTo>
                    <a:lnTo>
                      <a:pt x="2133846" y="1315176"/>
                    </a:lnTo>
                    <a:lnTo>
                      <a:pt x="2139602" y="1222468"/>
                    </a:lnTo>
                    <a:lnTo>
                      <a:pt x="2392824" y="1232699"/>
                    </a:lnTo>
                    <a:lnTo>
                      <a:pt x="2474674" y="1314536"/>
                    </a:lnTo>
                    <a:lnTo>
                      <a:pt x="2497695" y="1288323"/>
                    </a:lnTo>
                    <a:lnTo>
                      <a:pt x="2373002" y="1172597"/>
                    </a:lnTo>
                    <a:lnTo>
                      <a:pt x="2231043" y="1153416"/>
                    </a:lnTo>
                    <a:lnTo>
                      <a:pt x="2228485" y="1149581"/>
                    </a:lnTo>
                    <a:lnTo>
                      <a:pt x="2106350" y="1006362"/>
                    </a:lnTo>
                    <a:lnTo>
                      <a:pt x="2112744" y="999330"/>
                    </a:lnTo>
                    <a:lnTo>
                      <a:pt x="2185643" y="916212"/>
                    </a:lnTo>
                    <a:lnTo>
                      <a:pt x="2313533" y="955213"/>
                    </a:lnTo>
                    <a:lnTo>
                      <a:pt x="2406891" y="902145"/>
                    </a:lnTo>
                    <a:lnTo>
                      <a:pt x="2456130" y="731435"/>
                    </a:lnTo>
                    <a:lnTo>
                      <a:pt x="2559721" y="693713"/>
                    </a:lnTo>
                    <a:lnTo>
                      <a:pt x="2564837" y="697548"/>
                    </a:lnTo>
                    <a:lnTo>
                      <a:pt x="2702319" y="801765"/>
                    </a:lnTo>
                    <a:lnTo>
                      <a:pt x="2800154" y="810717"/>
                    </a:lnTo>
                    <a:lnTo>
                      <a:pt x="2910140" y="696269"/>
                    </a:lnTo>
                    <a:lnTo>
                      <a:pt x="2915255" y="626579"/>
                    </a:lnTo>
                    <a:lnTo>
                      <a:pt x="2984316" y="626579"/>
                    </a:lnTo>
                    <a:lnTo>
                      <a:pt x="2987513" y="630414"/>
                    </a:lnTo>
                    <a:lnTo>
                      <a:pt x="3070642" y="728238"/>
                    </a:lnTo>
                    <a:lnTo>
                      <a:pt x="3330259" y="728878"/>
                    </a:lnTo>
                    <a:lnTo>
                      <a:pt x="3518257" y="778109"/>
                    </a:lnTo>
                    <a:lnTo>
                      <a:pt x="3656379" y="742943"/>
                    </a:lnTo>
                    <a:lnTo>
                      <a:pt x="3724800" y="607398"/>
                    </a:lnTo>
                    <a:lnTo>
                      <a:pt x="3696024" y="464819"/>
                    </a:lnTo>
                    <a:lnTo>
                      <a:pt x="3699222" y="462901"/>
                    </a:lnTo>
                    <a:lnTo>
                      <a:pt x="3698582" y="460982"/>
                    </a:lnTo>
                    <a:lnTo>
                      <a:pt x="3704976" y="456507"/>
                    </a:lnTo>
                    <a:lnTo>
                      <a:pt x="3864200" y="359324"/>
                    </a:lnTo>
                    <a:lnTo>
                      <a:pt x="3872513" y="219303"/>
                    </a:lnTo>
                    <a:lnTo>
                      <a:pt x="3742065" y="163677"/>
                    </a:lnTo>
                    <a:lnTo>
                      <a:pt x="3743343" y="154726"/>
                    </a:lnTo>
                    <a:lnTo>
                      <a:pt x="3767643" y="0"/>
                    </a:lnTo>
                    <a:lnTo>
                      <a:pt x="3708173" y="0"/>
                    </a:lnTo>
                    <a:lnTo>
                      <a:pt x="3566216" y="108052"/>
                    </a:lnTo>
                    <a:lnTo>
                      <a:pt x="3557903" y="242319"/>
                    </a:lnTo>
                    <a:lnTo>
                      <a:pt x="3610977" y="358045"/>
                    </a:lnTo>
                    <a:lnTo>
                      <a:pt x="3605861" y="361880"/>
                    </a:lnTo>
                    <a:lnTo>
                      <a:pt x="3607780" y="365717"/>
                    </a:lnTo>
                    <a:lnTo>
                      <a:pt x="3517618" y="439244"/>
                    </a:lnTo>
                    <a:lnTo>
                      <a:pt x="3513141" y="438604"/>
                    </a:lnTo>
                    <a:lnTo>
                      <a:pt x="3243933" y="420703"/>
                    </a:lnTo>
                    <a:lnTo>
                      <a:pt x="3116682" y="482082"/>
                    </a:lnTo>
                    <a:lnTo>
                      <a:pt x="3003499" y="416227"/>
                    </a:lnTo>
                    <a:lnTo>
                      <a:pt x="2885841" y="416227"/>
                    </a:lnTo>
                    <a:lnTo>
                      <a:pt x="2797596" y="485918"/>
                    </a:lnTo>
                    <a:lnTo>
                      <a:pt x="2793121" y="485278"/>
                    </a:lnTo>
                    <a:lnTo>
                      <a:pt x="2663952" y="475050"/>
                    </a:lnTo>
                    <a:lnTo>
                      <a:pt x="2646047" y="370193"/>
                    </a:lnTo>
                    <a:lnTo>
                      <a:pt x="2490020" y="374029"/>
                    </a:lnTo>
                    <a:lnTo>
                      <a:pt x="2335913" y="347176"/>
                    </a:lnTo>
                    <a:lnTo>
                      <a:pt x="2227207" y="451392"/>
                    </a:lnTo>
                    <a:lnTo>
                      <a:pt x="2105711" y="482082"/>
                    </a:lnTo>
                    <a:lnTo>
                      <a:pt x="2060950" y="494231"/>
                    </a:lnTo>
                    <a:lnTo>
                      <a:pt x="2059031" y="494231"/>
                    </a:lnTo>
                    <a:lnTo>
                      <a:pt x="1841618" y="488475"/>
                    </a:lnTo>
                    <a:lnTo>
                      <a:pt x="1784067" y="459704"/>
                    </a:lnTo>
                    <a:lnTo>
                      <a:pt x="1770638" y="472491"/>
                    </a:lnTo>
                    <a:lnTo>
                      <a:pt x="1770638" y="471213"/>
                    </a:lnTo>
                    <a:lnTo>
                      <a:pt x="1702857" y="531953"/>
                    </a:lnTo>
                    <a:lnTo>
                      <a:pt x="1585838" y="537068"/>
                    </a:lnTo>
                    <a:lnTo>
                      <a:pt x="1438124" y="629776"/>
                    </a:lnTo>
                    <a:lnTo>
                      <a:pt x="1434288" y="629136"/>
                    </a:lnTo>
                    <a:lnTo>
                      <a:pt x="1119039" y="615710"/>
                    </a:lnTo>
                    <a:lnTo>
                      <a:pt x="994346" y="684760"/>
                    </a:lnTo>
                    <a:lnTo>
                      <a:pt x="984754" y="740387"/>
                    </a:lnTo>
                    <a:lnTo>
                      <a:pt x="983475" y="741025"/>
                    </a:lnTo>
                    <a:lnTo>
                      <a:pt x="983475" y="742303"/>
                    </a:lnTo>
                    <a:lnTo>
                      <a:pt x="977081" y="744222"/>
                    </a:lnTo>
                    <a:lnTo>
                      <a:pt x="796756" y="808799"/>
                    </a:lnTo>
                    <a:lnTo>
                      <a:pt x="551206" y="960968"/>
                    </a:lnTo>
                    <a:lnTo>
                      <a:pt x="551846" y="960968"/>
                    </a:lnTo>
                    <a:lnTo>
                      <a:pt x="551206" y="968000"/>
                    </a:lnTo>
                    <a:lnTo>
                      <a:pt x="523709" y="1138711"/>
                    </a:lnTo>
                    <a:lnTo>
                      <a:pt x="420759" y="1327324"/>
                    </a:lnTo>
                    <a:lnTo>
                      <a:pt x="416283" y="1329242"/>
                    </a:lnTo>
                    <a:lnTo>
                      <a:pt x="170094" y="1409803"/>
                    </a:lnTo>
                    <a:lnTo>
                      <a:pt x="159223" y="1553660"/>
                    </a:lnTo>
                    <a:lnTo>
                      <a:pt x="70340" y="1746749"/>
                    </a:lnTo>
                    <a:lnTo>
                      <a:pt x="66502" y="1748667"/>
                    </a:lnTo>
                    <a:lnTo>
                      <a:pt x="0" y="1783192"/>
                    </a:lnTo>
                    <a:lnTo>
                      <a:pt x="1279" y="1783832"/>
                    </a:lnTo>
                    <a:lnTo>
                      <a:pt x="1919" y="1789586"/>
                    </a:lnTo>
                    <a:lnTo>
                      <a:pt x="11510" y="1968609"/>
                    </a:lnTo>
                    <a:lnTo>
                      <a:pt x="242351" y="2142516"/>
                    </a:lnTo>
                    <a:lnTo>
                      <a:pt x="371521" y="2329212"/>
                    </a:lnTo>
                    <a:lnTo>
                      <a:pt x="441861" y="2345196"/>
                    </a:lnTo>
                    <a:lnTo>
                      <a:pt x="425235" y="2409771"/>
                    </a:lnTo>
                    <a:lnTo>
                      <a:pt x="603641" y="2661683"/>
                    </a:lnTo>
                    <a:lnTo>
                      <a:pt x="645845" y="2830475"/>
                    </a:lnTo>
                    <a:lnTo>
                      <a:pt x="714266" y="2859246"/>
                    </a:lnTo>
                    <a:lnTo>
                      <a:pt x="824891" y="2724339"/>
                    </a:lnTo>
                    <a:lnTo>
                      <a:pt x="833843" y="2735210"/>
                    </a:lnTo>
                    <a:lnTo>
                      <a:pt x="927843" y="2852213"/>
                    </a:lnTo>
                    <a:lnTo>
                      <a:pt x="1066604" y="2870115"/>
                    </a:lnTo>
                    <a:lnTo>
                      <a:pt x="1129270" y="2773572"/>
                    </a:lnTo>
                    <a:lnTo>
                      <a:pt x="1247569" y="2785079"/>
                    </a:lnTo>
                    <a:lnTo>
                      <a:pt x="1411907" y="2883542"/>
                    </a:lnTo>
                    <a:lnTo>
                      <a:pt x="1521252" y="2831753"/>
                    </a:lnTo>
                    <a:lnTo>
                      <a:pt x="1523811" y="2845819"/>
                    </a:lnTo>
                    <a:lnTo>
                      <a:pt x="1541076" y="2923183"/>
                    </a:lnTo>
                    <a:lnTo>
                      <a:pt x="1617810" y="2918708"/>
                    </a:lnTo>
                    <a:lnTo>
                      <a:pt x="1621647" y="2921264"/>
                    </a:lnTo>
                    <a:lnTo>
                      <a:pt x="1686871" y="2972414"/>
                    </a:lnTo>
                    <a:lnTo>
                      <a:pt x="1849931" y="3001825"/>
                    </a:lnTo>
                    <a:lnTo>
                      <a:pt x="1727157" y="3075352"/>
                    </a:lnTo>
                    <a:lnTo>
                      <a:pt x="1634436" y="3168061"/>
                    </a:lnTo>
                    <a:lnTo>
                      <a:pt x="1626123" y="3161667"/>
                    </a:lnTo>
                    <a:lnTo>
                      <a:pt x="1541076" y="3090697"/>
                    </a:lnTo>
                    <a:lnTo>
                      <a:pt x="1423418" y="3060647"/>
                    </a:lnTo>
                    <a:lnTo>
                      <a:pt x="1176589" y="2898887"/>
                    </a:lnTo>
                    <a:lnTo>
                      <a:pt x="1070440" y="2935330"/>
                    </a:lnTo>
                    <a:lnTo>
                      <a:pt x="960454" y="3000547"/>
                    </a:lnTo>
                    <a:lnTo>
                      <a:pt x="954700" y="2997988"/>
                    </a:lnTo>
                    <a:lnTo>
                      <a:pt x="851748" y="2948758"/>
                    </a:lnTo>
                    <a:lnTo>
                      <a:pt x="762865" y="3060647"/>
                    </a:lnTo>
                    <a:lnTo>
                      <a:pt x="697001" y="3079188"/>
                    </a:lnTo>
                    <a:lnTo>
                      <a:pt x="657994" y="3178929"/>
                    </a:lnTo>
                    <a:lnTo>
                      <a:pt x="787803" y="3327262"/>
                    </a:lnTo>
                    <a:lnTo>
                      <a:pt x="929122" y="3395674"/>
                    </a:lnTo>
                    <a:lnTo>
                      <a:pt x="1067242" y="3524187"/>
                    </a:lnTo>
                    <a:lnTo>
                      <a:pt x="1067883" y="3528024"/>
                    </a:lnTo>
                    <a:lnTo>
                      <a:pt x="1083229" y="3625207"/>
                    </a:lnTo>
                    <a:lnTo>
                      <a:pt x="1029515" y="3689144"/>
                    </a:lnTo>
                    <a:lnTo>
                      <a:pt x="1037829" y="3802312"/>
                    </a:lnTo>
                    <a:lnTo>
                      <a:pt x="1152290" y="3949366"/>
                    </a:lnTo>
                    <a:lnTo>
                      <a:pt x="1217513" y="4022253"/>
                    </a:lnTo>
                    <a:lnTo>
                      <a:pt x="1241813" y="3961513"/>
                    </a:lnTo>
                    <a:lnTo>
                      <a:pt x="1213038" y="3898217"/>
                    </a:lnTo>
                    <a:lnTo>
                      <a:pt x="1214956" y="3893741"/>
                    </a:lnTo>
                    <a:lnTo>
                      <a:pt x="1275064" y="3753081"/>
                    </a:lnTo>
                    <a:lnTo>
                      <a:pt x="1326860" y="3918038"/>
                    </a:lnTo>
                    <a:lnTo>
                      <a:pt x="1495674" y="3990925"/>
                    </a:lnTo>
                    <a:lnTo>
                      <a:pt x="1497593" y="3994762"/>
                    </a:lnTo>
                    <a:lnTo>
                      <a:pt x="1537879" y="4090667"/>
                    </a:lnTo>
                    <a:lnTo>
                      <a:pt x="1516138" y="4197441"/>
                    </a:lnTo>
                    <a:lnTo>
                      <a:pt x="1516138" y="4197441"/>
                    </a:lnTo>
                    <a:lnTo>
                      <a:pt x="1564735" y="4255622"/>
                    </a:lnTo>
                    <a:lnTo>
                      <a:pt x="1565375" y="4104092"/>
                    </a:lnTo>
                    <a:lnTo>
                      <a:pt x="1631239" y="3951923"/>
                    </a:lnTo>
                    <a:lnTo>
                      <a:pt x="1753373" y="3951923"/>
                    </a:lnTo>
                    <a:lnTo>
                      <a:pt x="1756570" y="3958956"/>
                    </a:lnTo>
                    <a:lnTo>
                      <a:pt x="1803251" y="4072124"/>
                    </a:lnTo>
                    <a:lnTo>
                      <a:pt x="1947127" y="4168029"/>
                    </a:lnTo>
                    <a:lnTo>
                      <a:pt x="1893414" y="407723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" name="Vrije vorm 88">
                <a:extLst>
                  <a:ext uri="{FF2B5EF4-FFF2-40B4-BE49-F238E27FC236}">
                    <a16:creationId xmlns:a16="http://schemas.microsoft.com/office/drawing/2014/main" id="{A896EEC8-5260-DAB8-7FA2-34DAC447C031}"/>
                  </a:ext>
                </a:extLst>
              </p:cNvPr>
              <p:cNvSpPr/>
              <p:nvPr/>
            </p:nvSpPr>
            <p:spPr>
              <a:xfrm>
                <a:off x="20017878" y="12476983"/>
                <a:ext cx="107428" cy="126594"/>
              </a:xfrm>
              <a:custGeom>
                <a:avLst/>
                <a:gdLst>
                  <a:gd name="connsiteX0" fmla="*/ 66504 w 107428"/>
                  <a:gd name="connsiteY0" fmla="*/ 0 h 126594"/>
                  <a:gd name="connsiteX1" fmla="*/ 0 w 107428"/>
                  <a:gd name="connsiteY1" fmla="*/ 47314 h 126594"/>
                  <a:gd name="connsiteX2" fmla="*/ 62666 w 107428"/>
                  <a:gd name="connsiteY2" fmla="*/ 126595 h 126594"/>
                  <a:gd name="connsiteX3" fmla="*/ 107428 w 107428"/>
                  <a:gd name="connsiteY3" fmla="*/ 40920 h 126594"/>
                  <a:gd name="connsiteX4" fmla="*/ 66504 w 107428"/>
                  <a:gd name="connsiteY4" fmla="*/ 0 h 126594"/>
                  <a:gd name="connsiteX5" fmla="*/ 60748 w 107428"/>
                  <a:gd name="connsiteY5" fmla="*/ 105495 h 126594"/>
                  <a:gd name="connsiteX6" fmla="*/ 17266 w 107428"/>
                  <a:gd name="connsiteY6" fmla="*/ 49871 h 126594"/>
                  <a:gd name="connsiteX7" fmla="*/ 17266 w 107428"/>
                  <a:gd name="connsiteY7" fmla="*/ 49871 h 126594"/>
                  <a:gd name="connsiteX8" fmla="*/ 65864 w 107428"/>
                  <a:gd name="connsiteY8" fmla="*/ 15346 h 126594"/>
                  <a:gd name="connsiteX9" fmla="*/ 93360 w 107428"/>
                  <a:gd name="connsiteY9" fmla="*/ 42837 h 126594"/>
                  <a:gd name="connsiteX10" fmla="*/ 60748 w 107428"/>
                  <a:gd name="connsiteY10" fmla="*/ 105495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428" h="126594">
                    <a:moveTo>
                      <a:pt x="66504" y="0"/>
                    </a:moveTo>
                    <a:lnTo>
                      <a:pt x="0" y="47314"/>
                    </a:lnTo>
                    <a:lnTo>
                      <a:pt x="62666" y="126595"/>
                    </a:lnTo>
                    <a:lnTo>
                      <a:pt x="107428" y="40920"/>
                    </a:lnTo>
                    <a:lnTo>
                      <a:pt x="66504" y="0"/>
                    </a:lnTo>
                    <a:close/>
                    <a:moveTo>
                      <a:pt x="60748" y="105495"/>
                    </a:moveTo>
                    <a:lnTo>
                      <a:pt x="17266" y="49871"/>
                    </a:lnTo>
                    <a:lnTo>
                      <a:pt x="17266" y="49871"/>
                    </a:lnTo>
                    <a:lnTo>
                      <a:pt x="65864" y="15346"/>
                    </a:lnTo>
                    <a:lnTo>
                      <a:pt x="93360" y="42837"/>
                    </a:lnTo>
                    <a:lnTo>
                      <a:pt x="60748" y="10549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0" name="Vrije vorm 89">
                <a:extLst>
                  <a:ext uri="{FF2B5EF4-FFF2-40B4-BE49-F238E27FC236}">
                    <a16:creationId xmlns:a16="http://schemas.microsoft.com/office/drawing/2014/main" id="{653BF7D1-AE25-B362-6CED-FE1B6AC69CE1}"/>
                  </a:ext>
                </a:extLst>
              </p:cNvPr>
              <p:cNvSpPr/>
              <p:nvPr/>
            </p:nvSpPr>
            <p:spPr>
              <a:xfrm>
                <a:off x="20051770" y="12507033"/>
                <a:ext cx="45401" cy="54346"/>
              </a:xfrm>
              <a:custGeom>
                <a:avLst/>
                <a:gdLst>
                  <a:gd name="connsiteX0" fmla="*/ 30694 w 45401"/>
                  <a:gd name="connsiteY0" fmla="*/ 0 h 54346"/>
                  <a:gd name="connsiteX1" fmla="*/ 0 w 45401"/>
                  <a:gd name="connsiteY1" fmla="*/ 22378 h 54346"/>
                  <a:gd name="connsiteX2" fmla="*/ 25578 w 45401"/>
                  <a:gd name="connsiteY2" fmla="*/ 54346 h 54346"/>
                  <a:gd name="connsiteX3" fmla="*/ 45402 w 45401"/>
                  <a:gd name="connsiteY3" fmla="*/ 15346 h 5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01" h="54346">
                    <a:moveTo>
                      <a:pt x="30694" y="0"/>
                    </a:moveTo>
                    <a:lnTo>
                      <a:pt x="0" y="22378"/>
                    </a:lnTo>
                    <a:lnTo>
                      <a:pt x="25578" y="54346"/>
                    </a:lnTo>
                    <a:lnTo>
                      <a:pt x="45402" y="1534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1" name="Vrije vorm 90">
                <a:extLst>
                  <a:ext uri="{FF2B5EF4-FFF2-40B4-BE49-F238E27FC236}">
                    <a16:creationId xmlns:a16="http://schemas.microsoft.com/office/drawing/2014/main" id="{CD66A9F9-77AC-DE61-7876-5F967807B1A7}"/>
                  </a:ext>
                </a:extLst>
              </p:cNvPr>
              <p:cNvSpPr/>
              <p:nvPr/>
            </p:nvSpPr>
            <p:spPr>
              <a:xfrm>
                <a:off x="20080545" y="12603578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" name="Vrije vorm 91">
                <a:extLst>
                  <a:ext uri="{FF2B5EF4-FFF2-40B4-BE49-F238E27FC236}">
                    <a16:creationId xmlns:a16="http://schemas.microsoft.com/office/drawing/2014/main" id="{D3BCD08B-BC27-AE00-D72B-740ACFEE7D05}"/>
                  </a:ext>
                </a:extLst>
              </p:cNvPr>
              <p:cNvSpPr/>
              <p:nvPr/>
            </p:nvSpPr>
            <p:spPr>
              <a:xfrm>
                <a:off x="9722086" y="6283441"/>
                <a:ext cx="7270553" cy="7279186"/>
              </a:xfrm>
              <a:custGeom>
                <a:avLst/>
                <a:gdLst>
                  <a:gd name="connsiteX0" fmla="*/ 7225152 w 7270553"/>
                  <a:gd name="connsiteY0" fmla="*/ 5233214 h 7279186"/>
                  <a:gd name="connsiteX1" fmla="*/ 7122840 w 7270553"/>
                  <a:gd name="connsiteY1" fmla="*/ 5162244 h 7279186"/>
                  <a:gd name="connsiteX2" fmla="*/ 6913100 w 7270553"/>
                  <a:gd name="connsiteY2" fmla="*/ 5108538 h 7279186"/>
                  <a:gd name="connsiteX3" fmla="*/ 6910542 w 7270553"/>
                  <a:gd name="connsiteY3" fmla="*/ 5105981 h 7279186"/>
                  <a:gd name="connsiteX4" fmla="*/ 6782652 w 7270553"/>
                  <a:gd name="connsiteY4" fmla="*/ 4971714 h 7279186"/>
                  <a:gd name="connsiteX5" fmla="*/ 6587620 w 7270553"/>
                  <a:gd name="connsiteY5" fmla="*/ 4826576 h 7279186"/>
                  <a:gd name="connsiteX6" fmla="*/ 6086930 w 7270553"/>
                  <a:gd name="connsiteY6" fmla="*/ 4556764 h 7279186"/>
                  <a:gd name="connsiteX7" fmla="*/ 5845857 w 7270553"/>
                  <a:gd name="connsiteY7" fmla="*/ 4498583 h 7279186"/>
                  <a:gd name="connsiteX8" fmla="*/ 5710932 w 7270553"/>
                  <a:gd name="connsiteY8" fmla="*/ 4499221 h 7279186"/>
                  <a:gd name="connsiteX9" fmla="*/ 5707097 w 7270553"/>
                  <a:gd name="connsiteY9" fmla="*/ 4494106 h 7279186"/>
                  <a:gd name="connsiteX10" fmla="*/ 5642512 w 7270553"/>
                  <a:gd name="connsiteY10" fmla="*/ 4388610 h 7279186"/>
                  <a:gd name="connsiteX11" fmla="*/ 5647627 w 7270553"/>
                  <a:gd name="connsiteY11" fmla="*/ 4321477 h 7279186"/>
                  <a:gd name="connsiteX12" fmla="*/ 5652103 w 7270553"/>
                  <a:gd name="connsiteY12" fmla="*/ 4318280 h 7279186"/>
                  <a:gd name="connsiteX13" fmla="*/ 5808769 w 7270553"/>
                  <a:gd name="connsiteY13" fmla="*/ 4208949 h 7279186"/>
                  <a:gd name="connsiteX14" fmla="*/ 5829871 w 7270553"/>
                  <a:gd name="connsiteY14" fmla="*/ 4135422 h 7279186"/>
                  <a:gd name="connsiteX15" fmla="*/ 5730116 w 7270553"/>
                  <a:gd name="connsiteY15" fmla="*/ 4082994 h 7279186"/>
                  <a:gd name="connsiteX16" fmla="*/ 5576009 w 7270553"/>
                  <a:gd name="connsiteY16" fmla="*/ 4107289 h 7279186"/>
                  <a:gd name="connsiteX17" fmla="*/ 5573451 w 7270553"/>
                  <a:gd name="connsiteY17" fmla="*/ 4106651 h 7279186"/>
                  <a:gd name="connsiteX18" fmla="*/ 5473697 w 7270553"/>
                  <a:gd name="connsiteY18" fmla="*/ 4077879 h 7279186"/>
                  <a:gd name="connsiteX19" fmla="*/ 5229427 w 7270553"/>
                  <a:gd name="connsiteY19" fmla="*/ 4079158 h 7279186"/>
                  <a:gd name="connsiteX20" fmla="*/ 5226869 w 7270553"/>
                  <a:gd name="connsiteY20" fmla="*/ 4077239 h 7279186"/>
                  <a:gd name="connsiteX21" fmla="*/ 5146299 w 7270553"/>
                  <a:gd name="connsiteY21" fmla="*/ 4028648 h 7279186"/>
                  <a:gd name="connsiteX22" fmla="*/ 5026082 w 7270553"/>
                  <a:gd name="connsiteY22" fmla="*/ 4004352 h 7279186"/>
                  <a:gd name="connsiteX23" fmla="*/ 5023523 w 7270553"/>
                  <a:gd name="connsiteY23" fmla="*/ 4001794 h 7279186"/>
                  <a:gd name="connsiteX24" fmla="*/ 4932721 w 7270553"/>
                  <a:gd name="connsiteY24" fmla="*/ 3908447 h 7279186"/>
                  <a:gd name="connsiteX25" fmla="*/ 4744083 w 7270553"/>
                  <a:gd name="connsiteY25" fmla="*/ 3761393 h 7279186"/>
                  <a:gd name="connsiteX26" fmla="*/ 4652003 w 7270553"/>
                  <a:gd name="connsiteY26" fmla="*/ 3618814 h 7279186"/>
                  <a:gd name="connsiteX27" fmla="*/ 4536902 w 7270553"/>
                  <a:gd name="connsiteY27" fmla="*/ 3501809 h 7279186"/>
                  <a:gd name="connsiteX28" fmla="*/ 4446100 w 7270553"/>
                  <a:gd name="connsiteY28" fmla="*/ 3371379 h 7279186"/>
                  <a:gd name="connsiteX29" fmla="*/ 4446100 w 7270553"/>
                  <a:gd name="connsiteY29" fmla="*/ 3368183 h 7279186"/>
                  <a:gd name="connsiteX30" fmla="*/ 4441623 w 7270553"/>
                  <a:gd name="connsiteY30" fmla="*/ 3243506 h 7279186"/>
                  <a:gd name="connsiteX31" fmla="*/ 4387910 w 7270553"/>
                  <a:gd name="connsiteY31" fmla="*/ 3214735 h 7279186"/>
                  <a:gd name="connsiteX32" fmla="*/ 4387270 w 7270553"/>
                  <a:gd name="connsiteY32" fmla="*/ 3208341 h 7279186"/>
                  <a:gd name="connsiteX33" fmla="*/ 4377678 w 7270553"/>
                  <a:gd name="connsiteY33" fmla="*/ 3101567 h 7279186"/>
                  <a:gd name="connsiteX34" fmla="*/ 3963315 w 7270553"/>
                  <a:gd name="connsiteY34" fmla="*/ 2682782 h 7279186"/>
                  <a:gd name="connsiteX35" fmla="*/ 3886581 w 7270553"/>
                  <a:gd name="connsiteY35" fmla="*/ 2576647 h 7279186"/>
                  <a:gd name="connsiteX36" fmla="*/ 3448557 w 7270553"/>
                  <a:gd name="connsiteY36" fmla="*/ 2341999 h 7279186"/>
                  <a:gd name="connsiteX37" fmla="*/ 3378856 w 7270553"/>
                  <a:gd name="connsiteY37" fmla="*/ 2239701 h 7279186"/>
                  <a:gd name="connsiteX38" fmla="*/ 3360313 w 7270553"/>
                  <a:gd name="connsiteY38" fmla="*/ 2057481 h 7279186"/>
                  <a:gd name="connsiteX39" fmla="*/ 3284218 w 7270553"/>
                  <a:gd name="connsiteY39" fmla="*/ 1891246 h 7279186"/>
                  <a:gd name="connsiteX40" fmla="*/ 3348163 w 7270553"/>
                  <a:gd name="connsiteY40" fmla="*/ 1838178 h 7279186"/>
                  <a:gd name="connsiteX41" fmla="*/ 3438965 w 7270553"/>
                  <a:gd name="connsiteY41" fmla="*/ 1701354 h 7279186"/>
                  <a:gd name="connsiteX42" fmla="*/ 3357116 w 7270553"/>
                  <a:gd name="connsiteY42" fmla="*/ 1597138 h 7279186"/>
                  <a:gd name="connsiteX43" fmla="*/ 3285497 w 7270553"/>
                  <a:gd name="connsiteY43" fmla="*/ 1453919 h 7279186"/>
                  <a:gd name="connsiteX44" fmla="*/ 3288055 w 7270553"/>
                  <a:gd name="connsiteY44" fmla="*/ 1448804 h 7279186"/>
                  <a:gd name="connsiteX45" fmla="*/ 3339211 w 7270553"/>
                  <a:gd name="connsiteY45" fmla="*/ 1346506 h 7279186"/>
                  <a:gd name="connsiteX46" fmla="*/ 3345605 w 7270553"/>
                  <a:gd name="connsiteY46" fmla="*/ 1345227 h 7279186"/>
                  <a:gd name="connsiteX47" fmla="*/ 3482448 w 7270553"/>
                  <a:gd name="connsiteY47" fmla="*/ 1326685 h 7279186"/>
                  <a:gd name="connsiteX48" fmla="*/ 3614175 w 7270553"/>
                  <a:gd name="connsiteY48" fmla="*/ 1209681 h 7279186"/>
                  <a:gd name="connsiteX49" fmla="*/ 3754214 w 7270553"/>
                  <a:gd name="connsiteY49" fmla="*/ 1209681 h 7279186"/>
                  <a:gd name="connsiteX50" fmla="*/ 3845655 w 7270553"/>
                  <a:gd name="connsiteY50" fmla="*/ 1118891 h 7279186"/>
                  <a:gd name="connsiteX51" fmla="*/ 3937097 w 7270553"/>
                  <a:gd name="connsiteY51" fmla="*/ 1073496 h 7279186"/>
                  <a:gd name="connsiteX52" fmla="*/ 3940934 w 7270553"/>
                  <a:gd name="connsiteY52" fmla="*/ 1074775 h 7279186"/>
                  <a:gd name="connsiteX53" fmla="*/ 4068184 w 7270553"/>
                  <a:gd name="connsiteY53" fmla="*/ 1106743 h 7279186"/>
                  <a:gd name="connsiteX54" fmla="*/ 4039409 w 7270553"/>
                  <a:gd name="connsiteY54" fmla="*/ 900867 h 7279186"/>
                  <a:gd name="connsiteX55" fmla="*/ 4040049 w 7270553"/>
                  <a:gd name="connsiteY55" fmla="*/ 899588 h 7279186"/>
                  <a:gd name="connsiteX56" fmla="*/ 4040049 w 7270553"/>
                  <a:gd name="connsiteY56" fmla="*/ 899588 h 7279186"/>
                  <a:gd name="connsiteX57" fmla="*/ 4041328 w 7270553"/>
                  <a:gd name="connsiteY57" fmla="*/ 898310 h 7279186"/>
                  <a:gd name="connsiteX58" fmla="*/ 4041966 w 7270553"/>
                  <a:gd name="connsiteY58" fmla="*/ 897031 h 7279186"/>
                  <a:gd name="connsiteX59" fmla="*/ 4089287 w 7270553"/>
                  <a:gd name="connsiteY59" fmla="*/ 822864 h 7279186"/>
                  <a:gd name="connsiteX60" fmla="*/ 4121259 w 7270553"/>
                  <a:gd name="connsiteY60" fmla="*/ 772994 h 7279186"/>
                  <a:gd name="connsiteX61" fmla="*/ 4075858 w 7270553"/>
                  <a:gd name="connsiteY61" fmla="*/ 670696 h 7279186"/>
                  <a:gd name="connsiteX62" fmla="*/ 4076498 w 7270553"/>
                  <a:gd name="connsiteY62" fmla="*/ 669416 h 7279186"/>
                  <a:gd name="connsiteX63" fmla="*/ 4076498 w 7270553"/>
                  <a:gd name="connsiteY63" fmla="*/ 669416 h 7279186"/>
                  <a:gd name="connsiteX64" fmla="*/ 4079695 w 7270553"/>
                  <a:gd name="connsiteY64" fmla="*/ 664302 h 7279186"/>
                  <a:gd name="connsiteX65" fmla="*/ 4174334 w 7270553"/>
                  <a:gd name="connsiteY65" fmla="*/ 528117 h 7279186"/>
                  <a:gd name="connsiteX66" fmla="*/ 4221013 w 7270553"/>
                  <a:gd name="connsiteY66" fmla="*/ 460983 h 7279186"/>
                  <a:gd name="connsiteX67" fmla="*/ 4140443 w 7270553"/>
                  <a:gd name="connsiteY67" fmla="*/ 388095 h 7279186"/>
                  <a:gd name="connsiteX68" fmla="*/ 3930703 w 7270553"/>
                  <a:gd name="connsiteY68" fmla="*/ 405998 h 7279186"/>
                  <a:gd name="connsiteX69" fmla="*/ 3929424 w 7270553"/>
                  <a:gd name="connsiteY69" fmla="*/ 405358 h 7279186"/>
                  <a:gd name="connsiteX70" fmla="*/ 3537440 w 7270553"/>
                  <a:gd name="connsiteY70" fmla="*/ 330552 h 7279186"/>
                  <a:gd name="connsiteX71" fmla="*/ 3216437 w 7270553"/>
                  <a:gd name="connsiteY71" fmla="*/ 141939 h 7279186"/>
                  <a:gd name="connsiteX72" fmla="*/ 3217076 w 7270553"/>
                  <a:gd name="connsiteY72" fmla="*/ 134267 h 7279186"/>
                  <a:gd name="connsiteX73" fmla="*/ 3233701 w 7270553"/>
                  <a:gd name="connsiteY73" fmla="*/ 19181 h 7279186"/>
                  <a:gd name="connsiteX74" fmla="*/ 3024601 w 7270553"/>
                  <a:gd name="connsiteY74" fmla="*/ 36444 h 7279186"/>
                  <a:gd name="connsiteX75" fmla="*/ 3022683 w 7270553"/>
                  <a:gd name="connsiteY75" fmla="*/ 35804 h 7279186"/>
                  <a:gd name="connsiteX76" fmla="*/ 2888398 w 7270553"/>
                  <a:gd name="connsiteY76" fmla="*/ 0 h 7279186"/>
                  <a:gd name="connsiteX77" fmla="*/ 2656277 w 7270553"/>
                  <a:gd name="connsiteY77" fmla="*/ 134906 h 7279186"/>
                  <a:gd name="connsiteX78" fmla="*/ 2555884 w 7270553"/>
                  <a:gd name="connsiteY78" fmla="*/ 193728 h 7279186"/>
                  <a:gd name="connsiteX79" fmla="*/ 2555884 w 7270553"/>
                  <a:gd name="connsiteY79" fmla="*/ 193728 h 7279186"/>
                  <a:gd name="connsiteX80" fmla="*/ 2554605 w 7270553"/>
                  <a:gd name="connsiteY80" fmla="*/ 194368 h 7279186"/>
                  <a:gd name="connsiteX81" fmla="*/ 2345504 w 7270553"/>
                  <a:gd name="connsiteY81" fmla="*/ 103577 h 7279186"/>
                  <a:gd name="connsiteX82" fmla="*/ 2344865 w 7270553"/>
                  <a:gd name="connsiteY82" fmla="*/ 104217 h 7279186"/>
                  <a:gd name="connsiteX83" fmla="*/ 2336552 w 7270553"/>
                  <a:gd name="connsiteY83" fmla="*/ 115086 h 7279186"/>
                  <a:gd name="connsiteX84" fmla="*/ 2335913 w 7270553"/>
                  <a:gd name="connsiteY84" fmla="*/ 114447 h 7279186"/>
                  <a:gd name="connsiteX85" fmla="*/ 2225288 w 7270553"/>
                  <a:gd name="connsiteY85" fmla="*/ 249353 h 7279186"/>
                  <a:gd name="connsiteX86" fmla="*/ 2292430 w 7270553"/>
                  <a:gd name="connsiteY86" fmla="*/ 458425 h 7279186"/>
                  <a:gd name="connsiteX87" fmla="*/ 2037929 w 7270553"/>
                  <a:gd name="connsiteY87" fmla="*/ 514690 h 7279186"/>
                  <a:gd name="connsiteX88" fmla="*/ 2009153 w 7270553"/>
                  <a:gd name="connsiteY88" fmla="*/ 767879 h 7279186"/>
                  <a:gd name="connsiteX89" fmla="*/ 2007875 w 7270553"/>
                  <a:gd name="connsiteY89" fmla="*/ 767240 h 7279186"/>
                  <a:gd name="connsiteX90" fmla="*/ 2007875 w 7270553"/>
                  <a:gd name="connsiteY90" fmla="*/ 767879 h 7279186"/>
                  <a:gd name="connsiteX91" fmla="*/ 1991249 w 7270553"/>
                  <a:gd name="connsiteY91" fmla="*/ 754452 h 7279186"/>
                  <a:gd name="connsiteX92" fmla="*/ 1884461 w 7270553"/>
                  <a:gd name="connsiteY92" fmla="*/ 664941 h 7279186"/>
                  <a:gd name="connsiteX93" fmla="*/ 1776393 w 7270553"/>
                  <a:gd name="connsiteY93" fmla="*/ 674532 h 7279186"/>
                  <a:gd name="connsiteX94" fmla="*/ 1775115 w 7270553"/>
                  <a:gd name="connsiteY94" fmla="*/ 673892 h 7279186"/>
                  <a:gd name="connsiteX95" fmla="*/ 1773835 w 7270553"/>
                  <a:gd name="connsiteY95" fmla="*/ 673253 h 7279186"/>
                  <a:gd name="connsiteX96" fmla="*/ 1704775 w 7270553"/>
                  <a:gd name="connsiteY96" fmla="*/ 654711 h 7279186"/>
                  <a:gd name="connsiteX97" fmla="*/ 1511661 w 7270553"/>
                  <a:gd name="connsiteY97" fmla="*/ 603562 h 7279186"/>
                  <a:gd name="connsiteX98" fmla="*/ 1511661 w 7270553"/>
                  <a:gd name="connsiteY98" fmla="*/ 766600 h 7279186"/>
                  <a:gd name="connsiteX99" fmla="*/ 1509743 w 7270553"/>
                  <a:gd name="connsiteY99" fmla="*/ 769158 h 7279186"/>
                  <a:gd name="connsiteX100" fmla="*/ 1369064 w 7270553"/>
                  <a:gd name="connsiteY100" fmla="*/ 1019789 h 7279186"/>
                  <a:gd name="connsiteX101" fmla="*/ 1297445 w 7270553"/>
                  <a:gd name="connsiteY101" fmla="*/ 875932 h 7279186"/>
                  <a:gd name="connsiteX102" fmla="*/ 1296166 w 7270553"/>
                  <a:gd name="connsiteY102" fmla="*/ 874014 h 7279186"/>
                  <a:gd name="connsiteX103" fmla="*/ 1088984 w 7270553"/>
                  <a:gd name="connsiteY103" fmla="*/ 771076 h 7279186"/>
                  <a:gd name="connsiteX104" fmla="*/ 1088984 w 7270553"/>
                  <a:gd name="connsiteY104" fmla="*/ 770437 h 7279186"/>
                  <a:gd name="connsiteX105" fmla="*/ 1088984 w 7270553"/>
                  <a:gd name="connsiteY105" fmla="*/ 770437 h 7279186"/>
                  <a:gd name="connsiteX106" fmla="*/ 1089623 w 7270553"/>
                  <a:gd name="connsiteY106" fmla="*/ 762124 h 7279186"/>
                  <a:gd name="connsiteX107" fmla="*/ 1092181 w 7270553"/>
                  <a:gd name="connsiteY107" fmla="*/ 743583 h 7279186"/>
                  <a:gd name="connsiteX108" fmla="*/ 1106889 w 7270553"/>
                  <a:gd name="connsiteY108" fmla="*/ 622104 h 7279186"/>
                  <a:gd name="connsiteX109" fmla="*/ 975801 w 7270553"/>
                  <a:gd name="connsiteY109" fmla="*/ 539625 h 7279186"/>
                  <a:gd name="connsiteX110" fmla="*/ 745599 w 7270553"/>
                  <a:gd name="connsiteY110" fmla="*/ 936033 h 7279186"/>
                  <a:gd name="connsiteX111" fmla="*/ 576145 w 7270553"/>
                  <a:gd name="connsiteY111" fmla="*/ 860587 h 7279186"/>
                  <a:gd name="connsiteX112" fmla="*/ 382391 w 7270553"/>
                  <a:gd name="connsiteY112" fmla="*/ 1003166 h 7279186"/>
                  <a:gd name="connsiteX113" fmla="*/ 328038 w 7270553"/>
                  <a:gd name="connsiteY113" fmla="*/ 1044086 h 7279186"/>
                  <a:gd name="connsiteX114" fmla="*/ 328038 w 7270553"/>
                  <a:gd name="connsiteY114" fmla="*/ 1044086 h 7279186"/>
                  <a:gd name="connsiteX115" fmla="*/ 326759 w 7270553"/>
                  <a:gd name="connsiteY115" fmla="*/ 1044725 h 7279186"/>
                  <a:gd name="connsiteX116" fmla="*/ 180964 w 7270553"/>
                  <a:gd name="connsiteY116" fmla="*/ 990379 h 7279186"/>
                  <a:gd name="connsiteX117" fmla="*/ 134285 w 7270553"/>
                  <a:gd name="connsiteY117" fmla="*/ 1044725 h 7279186"/>
                  <a:gd name="connsiteX118" fmla="*/ 151549 w 7270553"/>
                  <a:gd name="connsiteY118" fmla="*/ 1192418 h 7279186"/>
                  <a:gd name="connsiteX119" fmla="*/ 272406 w 7270553"/>
                  <a:gd name="connsiteY119" fmla="*/ 1304307 h 7279186"/>
                  <a:gd name="connsiteX120" fmla="*/ 272406 w 7270553"/>
                  <a:gd name="connsiteY120" fmla="*/ 1305586 h 7279186"/>
                  <a:gd name="connsiteX121" fmla="*/ 272406 w 7270553"/>
                  <a:gd name="connsiteY121" fmla="*/ 1305586 h 7279186"/>
                  <a:gd name="connsiteX122" fmla="*/ 271767 w 7270553"/>
                  <a:gd name="connsiteY122" fmla="*/ 1311980 h 7279186"/>
                  <a:gd name="connsiteX123" fmla="*/ 234039 w 7270553"/>
                  <a:gd name="connsiteY123" fmla="*/ 1532561 h 7279186"/>
                  <a:gd name="connsiteX124" fmla="*/ 225726 w 7270553"/>
                  <a:gd name="connsiteY124" fmla="*/ 1533840 h 7279186"/>
                  <a:gd name="connsiteX125" fmla="*/ 81849 w 7270553"/>
                  <a:gd name="connsiteY125" fmla="*/ 1551742 h 7279186"/>
                  <a:gd name="connsiteX126" fmla="*/ 0 w 7270553"/>
                  <a:gd name="connsiteY126" fmla="*/ 1641893 h 7279186"/>
                  <a:gd name="connsiteX127" fmla="*/ 152189 w 7270553"/>
                  <a:gd name="connsiteY127" fmla="*/ 1803013 h 7279186"/>
                  <a:gd name="connsiteX128" fmla="*/ 152828 w 7270553"/>
                  <a:gd name="connsiteY128" fmla="*/ 1806850 h 7279186"/>
                  <a:gd name="connsiteX129" fmla="*/ 180325 w 7270553"/>
                  <a:gd name="connsiteY129" fmla="*/ 2134205 h 7279186"/>
                  <a:gd name="connsiteX130" fmla="*/ 375996 w 7270553"/>
                  <a:gd name="connsiteY130" fmla="*/ 2267832 h 7279186"/>
                  <a:gd name="connsiteX131" fmla="*/ 584457 w 7270553"/>
                  <a:gd name="connsiteY131" fmla="*/ 2267832 h 7279186"/>
                  <a:gd name="connsiteX132" fmla="*/ 583179 w 7270553"/>
                  <a:gd name="connsiteY132" fmla="*/ 2270391 h 7279186"/>
                  <a:gd name="connsiteX133" fmla="*/ 577423 w 7270553"/>
                  <a:gd name="connsiteY133" fmla="*/ 2285735 h 7279186"/>
                  <a:gd name="connsiteX134" fmla="*/ 496214 w 7270553"/>
                  <a:gd name="connsiteY134" fmla="*/ 2474988 h 7279186"/>
                  <a:gd name="connsiteX135" fmla="*/ 535220 w 7270553"/>
                  <a:gd name="connsiteY135" fmla="*/ 2599664 h 7279186"/>
                  <a:gd name="connsiteX136" fmla="*/ 826809 w 7270553"/>
                  <a:gd name="connsiteY136" fmla="*/ 2547875 h 7279186"/>
                  <a:gd name="connsiteX137" fmla="*/ 933598 w 7270553"/>
                  <a:gd name="connsiteY137" fmla="*/ 2414248 h 7279186"/>
                  <a:gd name="connsiteX138" fmla="*/ 938713 w 7270553"/>
                  <a:gd name="connsiteY138" fmla="*/ 2304276 h 7279186"/>
                  <a:gd name="connsiteX139" fmla="*/ 944468 w 7270553"/>
                  <a:gd name="connsiteY139" fmla="*/ 2301719 h 7279186"/>
                  <a:gd name="connsiteX140" fmla="*/ 1277622 w 7270553"/>
                  <a:gd name="connsiteY140" fmla="*/ 2115663 h 7279186"/>
                  <a:gd name="connsiteX141" fmla="*/ 1282098 w 7270553"/>
                  <a:gd name="connsiteY141" fmla="*/ 2116303 h 7279186"/>
                  <a:gd name="connsiteX142" fmla="*/ 1712448 w 7270553"/>
                  <a:gd name="connsiteY142" fmla="*/ 2229470 h 7279186"/>
                  <a:gd name="connsiteX143" fmla="*/ 1836502 w 7270553"/>
                  <a:gd name="connsiteY143" fmla="*/ 2311310 h 7279186"/>
                  <a:gd name="connsiteX144" fmla="*/ 2027698 w 7270553"/>
                  <a:gd name="connsiteY144" fmla="*/ 2366934 h 7279186"/>
                  <a:gd name="connsiteX145" fmla="*/ 2030256 w 7270553"/>
                  <a:gd name="connsiteY145" fmla="*/ 2371409 h 7279186"/>
                  <a:gd name="connsiteX146" fmla="*/ 2172213 w 7270553"/>
                  <a:gd name="connsiteY146" fmla="*/ 2640583 h 7279186"/>
                  <a:gd name="connsiteX147" fmla="*/ 2289233 w 7270553"/>
                  <a:gd name="connsiteY147" fmla="*/ 2831115 h 7279186"/>
                  <a:gd name="connsiteX148" fmla="*/ 2289233 w 7270553"/>
                  <a:gd name="connsiteY148" fmla="*/ 2834312 h 7279186"/>
                  <a:gd name="connsiteX149" fmla="*/ 2293709 w 7270553"/>
                  <a:gd name="connsiteY149" fmla="*/ 2939807 h 7279186"/>
                  <a:gd name="connsiteX150" fmla="*/ 2396021 w 7270553"/>
                  <a:gd name="connsiteY150" fmla="*/ 3002465 h 7279186"/>
                  <a:gd name="connsiteX151" fmla="*/ 2396021 w 7270553"/>
                  <a:gd name="connsiteY151" fmla="*/ 3009497 h 7279186"/>
                  <a:gd name="connsiteX152" fmla="*/ 2390905 w 7270553"/>
                  <a:gd name="connsiteY152" fmla="*/ 3181488 h 7279186"/>
                  <a:gd name="connsiteX153" fmla="*/ 2537979 w 7270553"/>
                  <a:gd name="connsiteY153" fmla="*/ 3254375 h 7279186"/>
                  <a:gd name="connsiteX154" fmla="*/ 2635176 w 7270553"/>
                  <a:gd name="connsiteY154" fmla="*/ 3375855 h 7279186"/>
                  <a:gd name="connsiteX155" fmla="*/ 2811025 w 7270553"/>
                  <a:gd name="connsiteY155" fmla="*/ 3542090 h 7279186"/>
                  <a:gd name="connsiteX156" fmla="*/ 2811664 w 7270553"/>
                  <a:gd name="connsiteY156" fmla="*/ 3545927 h 7279186"/>
                  <a:gd name="connsiteX157" fmla="*/ 2829569 w 7270553"/>
                  <a:gd name="connsiteY157" fmla="*/ 3652701 h 7279186"/>
                  <a:gd name="connsiteX158" fmla="*/ 3009254 w 7270553"/>
                  <a:gd name="connsiteY158" fmla="*/ 3657816 h 7279186"/>
                  <a:gd name="connsiteX159" fmla="*/ 3012452 w 7270553"/>
                  <a:gd name="connsiteY159" fmla="*/ 3662291 h 7279186"/>
                  <a:gd name="connsiteX160" fmla="*/ 3130750 w 7270553"/>
                  <a:gd name="connsiteY160" fmla="*/ 3821493 h 7279186"/>
                  <a:gd name="connsiteX161" fmla="*/ 3153770 w 7270553"/>
                  <a:gd name="connsiteY161" fmla="*/ 3917398 h 7279186"/>
                  <a:gd name="connsiteX162" fmla="*/ 3233062 w 7270553"/>
                  <a:gd name="connsiteY162" fmla="*/ 3945531 h 7279186"/>
                  <a:gd name="connsiteX163" fmla="*/ 3234980 w 7270553"/>
                  <a:gd name="connsiteY163" fmla="*/ 3948088 h 7279186"/>
                  <a:gd name="connsiteX164" fmla="*/ 3495876 w 7270553"/>
                  <a:gd name="connsiteY164" fmla="*/ 4281198 h 7279186"/>
                  <a:gd name="connsiteX165" fmla="*/ 3744622 w 7270553"/>
                  <a:gd name="connsiteY165" fmla="*/ 4467253 h 7279186"/>
                  <a:gd name="connsiteX166" fmla="*/ 3867398 w 7270553"/>
                  <a:gd name="connsiteY166" fmla="*/ 4488352 h 7279186"/>
                  <a:gd name="connsiteX167" fmla="*/ 3978021 w 7270553"/>
                  <a:gd name="connsiteY167" fmla="*/ 4563158 h 7279186"/>
                  <a:gd name="connsiteX168" fmla="*/ 3978661 w 7270553"/>
                  <a:gd name="connsiteY168" fmla="*/ 4566995 h 7279186"/>
                  <a:gd name="connsiteX169" fmla="*/ 4001042 w 7270553"/>
                  <a:gd name="connsiteY169" fmla="*/ 4664818 h 7279186"/>
                  <a:gd name="connsiteX170" fmla="*/ 4103354 w 7270553"/>
                  <a:gd name="connsiteY170" fmla="*/ 4664818 h 7279186"/>
                  <a:gd name="connsiteX171" fmla="*/ 4187761 w 7270553"/>
                  <a:gd name="connsiteY171" fmla="*/ 4585536 h 7279186"/>
                  <a:gd name="connsiteX172" fmla="*/ 4323965 w 7270553"/>
                  <a:gd name="connsiteY172" fmla="*/ 4641160 h 7279186"/>
                  <a:gd name="connsiteX173" fmla="*/ 4454412 w 7270553"/>
                  <a:gd name="connsiteY173" fmla="*/ 4651391 h 7279186"/>
                  <a:gd name="connsiteX174" fmla="*/ 4457609 w 7270553"/>
                  <a:gd name="connsiteY174" fmla="*/ 4656506 h 7279186"/>
                  <a:gd name="connsiteX175" fmla="*/ 4591255 w 7270553"/>
                  <a:gd name="connsiteY175" fmla="*/ 4905859 h 7279186"/>
                  <a:gd name="connsiteX176" fmla="*/ 4666071 w 7270553"/>
                  <a:gd name="connsiteY176" fmla="*/ 4954450 h 7279186"/>
                  <a:gd name="connsiteX177" fmla="*/ 4737689 w 7270553"/>
                  <a:gd name="connsiteY177" fmla="*/ 4925678 h 7279186"/>
                  <a:gd name="connsiteX178" fmla="*/ 4741526 w 7270553"/>
                  <a:gd name="connsiteY178" fmla="*/ 4926958 h 7279186"/>
                  <a:gd name="connsiteX179" fmla="*/ 4855987 w 7270553"/>
                  <a:gd name="connsiteY179" fmla="*/ 4969155 h 7279186"/>
                  <a:gd name="connsiteX180" fmla="*/ 4847036 w 7270553"/>
                  <a:gd name="connsiteY180" fmla="*/ 5052273 h 7279186"/>
                  <a:gd name="connsiteX181" fmla="*/ 4945510 w 7270553"/>
                  <a:gd name="connsiteY181" fmla="*/ 5048438 h 7279186"/>
                  <a:gd name="connsiteX182" fmla="*/ 5067646 w 7270553"/>
                  <a:gd name="connsiteY182" fmla="*/ 5058667 h 7279186"/>
                  <a:gd name="connsiteX183" fmla="*/ 5155891 w 7270553"/>
                  <a:gd name="connsiteY183" fmla="*/ 5173114 h 7279186"/>
                  <a:gd name="connsiteX184" fmla="*/ 5155251 w 7270553"/>
                  <a:gd name="connsiteY184" fmla="*/ 5178228 h 7279186"/>
                  <a:gd name="connsiteX185" fmla="*/ 5139264 w 7270553"/>
                  <a:gd name="connsiteY185" fmla="*/ 5308020 h 7279186"/>
                  <a:gd name="connsiteX186" fmla="*/ 5114965 w 7270553"/>
                  <a:gd name="connsiteY186" fmla="*/ 5353415 h 7279186"/>
                  <a:gd name="connsiteX187" fmla="*/ 5168680 w 7270553"/>
                  <a:gd name="connsiteY187" fmla="*/ 5407121 h 7279186"/>
                  <a:gd name="connsiteX188" fmla="*/ 5302324 w 7270553"/>
                  <a:gd name="connsiteY188" fmla="*/ 5416712 h 7279186"/>
                  <a:gd name="connsiteX189" fmla="*/ 5304881 w 7270553"/>
                  <a:gd name="connsiteY189" fmla="*/ 5423106 h 7279186"/>
                  <a:gd name="connsiteX190" fmla="*/ 5356037 w 7270553"/>
                  <a:gd name="connsiteY190" fmla="*/ 5524766 h 7279186"/>
                  <a:gd name="connsiteX191" fmla="*/ 5510786 w 7270553"/>
                  <a:gd name="connsiteY191" fmla="*/ 5561209 h 7279186"/>
                  <a:gd name="connsiteX192" fmla="*/ 5585601 w 7270553"/>
                  <a:gd name="connsiteY192" fmla="*/ 5517092 h 7279186"/>
                  <a:gd name="connsiteX193" fmla="*/ 5687913 w 7270553"/>
                  <a:gd name="connsiteY193" fmla="*/ 5581029 h 7279186"/>
                  <a:gd name="connsiteX194" fmla="*/ 5747382 w 7270553"/>
                  <a:gd name="connsiteY194" fmla="*/ 5788823 h 7279186"/>
                  <a:gd name="connsiteX195" fmla="*/ 5776796 w 7270553"/>
                  <a:gd name="connsiteY195" fmla="*/ 5981273 h 7279186"/>
                  <a:gd name="connsiteX196" fmla="*/ 5844579 w 7270553"/>
                  <a:gd name="connsiteY196" fmla="*/ 6070784 h 7279186"/>
                  <a:gd name="connsiteX197" fmla="*/ 5897653 w 7270553"/>
                  <a:gd name="connsiteY197" fmla="*/ 6296481 h 7279186"/>
                  <a:gd name="connsiteX198" fmla="*/ 5970550 w 7270553"/>
                  <a:gd name="connsiteY198" fmla="*/ 6403895 h 7279186"/>
                  <a:gd name="connsiteX199" fmla="*/ 5970550 w 7270553"/>
                  <a:gd name="connsiteY199" fmla="*/ 6407730 h 7279186"/>
                  <a:gd name="connsiteX200" fmla="*/ 5966074 w 7270553"/>
                  <a:gd name="connsiteY200" fmla="*/ 6527931 h 7279186"/>
                  <a:gd name="connsiteX201" fmla="*/ 5963515 w 7270553"/>
                  <a:gd name="connsiteY201" fmla="*/ 6530488 h 7279186"/>
                  <a:gd name="connsiteX202" fmla="*/ 5892537 w 7270553"/>
                  <a:gd name="connsiteY202" fmla="*/ 6616802 h 7279186"/>
                  <a:gd name="connsiteX203" fmla="*/ 5840103 w 7270553"/>
                  <a:gd name="connsiteY203" fmla="*/ 6619361 h 7279186"/>
                  <a:gd name="connsiteX204" fmla="*/ 5812606 w 7270553"/>
                  <a:gd name="connsiteY204" fmla="*/ 6635983 h 7279186"/>
                  <a:gd name="connsiteX205" fmla="*/ 5827952 w 7270553"/>
                  <a:gd name="connsiteY205" fmla="*/ 6758103 h 7279186"/>
                  <a:gd name="connsiteX206" fmla="*/ 5811327 w 7270553"/>
                  <a:gd name="connsiteY206" fmla="*/ 6882139 h 7279186"/>
                  <a:gd name="connsiteX207" fmla="*/ 5808769 w 7270553"/>
                  <a:gd name="connsiteY207" fmla="*/ 6884698 h 7279186"/>
                  <a:gd name="connsiteX208" fmla="*/ 5730116 w 7270553"/>
                  <a:gd name="connsiteY208" fmla="*/ 6974209 h 7279186"/>
                  <a:gd name="connsiteX209" fmla="*/ 5655301 w 7270553"/>
                  <a:gd name="connsiteY209" fmla="*/ 7015768 h 7279186"/>
                  <a:gd name="connsiteX210" fmla="*/ 5627804 w 7270553"/>
                  <a:gd name="connsiteY210" fmla="*/ 7058605 h 7279186"/>
                  <a:gd name="connsiteX211" fmla="*/ 5631001 w 7270553"/>
                  <a:gd name="connsiteY211" fmla="*/ 7145560 h 7279186"/>
                  <a:gd name="connsiteX212" fmla="*/ 5631001 w 7270553"/>
                  <a:gd name="connsiteY212" fmla="*/ 7145560 h 7279186"/>
                  <a:gd name="connsiteX213" fmla="*/ 5764647 w 7270553"/>
                  <a:gd name="connsiteY213" fmla="*/ 7279186 h 7279186"/>
                  <a:gd name="connsiteX214" fmla="*/ 5937937 w 7270553"/>
                  <a:gd name="connsiteY214" fmla="*/ 7265121 h 7279186"/>
                  <a:gd name="connsiteX215" fmla="*/ 6025543 w 7270553"/>
                  <a:gd name="connsiteY215" fmla="*/ 7146198 h 7279186"/>
                  <a:gd name="connsiteX216" fmla="*/ 6049841 w 7270553"/>
                  <a:gd name="connsiteY216" fmla="*/ 7008734 h 7279186"/>
                  <a:gd name="connsiteX217" fmla="*/ 6053039 w 7270553"/>
                  <a:gd name="connsiteY217" fmla="*/ 7006177 h 7279186"/>
                  <a:gd name="connsiteX218" fmla="*/ 6223133 w 7270553"/>
                  <a:gd name="connsiteY218" fmla="*/ 6869352 h 7279186"/>
                  <a:gd name="connsiteX219" fmla="*/ 6238479 w 7270553"/>
                  <a:gd name="connsiteY219" fmla="*/ 6574605 h 7279186"/>
                  <a:gd name="connsiteX220" fmla="*/ 6241038 w 7270553"/>
                  <a:gd name="connsiteY220" fmla="*/ 6571408 h 7279186"/>
                  <a:gd name="connsiteX221" fmla="*/ 6349745 w 7270553"/>
                  <a:gd name="connsiteY221" fmla="*/ 6457601 h 7279186"/>
                  <a:gd name="connsiteX222" fmla="*/ 6459730 w 7270553"/>
                  <a:gd name="connsiteY222" fmla="*/ 6428829 h 7279186"/>
                  <a:gd name="connsiteX223" fmla="*/ 6497457 w 7270553"/>
                  <a:gd name="connsiteY223" fmla="*/ 6347630 h 7279186"/>
                  <a:gd name="connsiteX224" fmla="*/ 6464846 w 7270553"/>
                  <a:gd name="connsiteY224" fmla="*/ 6290725 h 7279186"/>
                  <a:gd name="connsiteX225" fmla="*/ 6465484 w 7270553"/>
                  <a:gd name="connsiteY225" fmla="*/ 6286890 h 7279186"/>
                  <a:gd name="connsiteX226" fmla="*/ 6485948 w 7270553"/>
                  <a:gd name="connsiteY226" fmla="*/ 6125770 h 7279186"/>
                  <a:gd name="connsiteX227" fmla="*/ 6453335 w 7270553"/>
                  <a:gd name="connsiteY227" fmla="*/ 6057997 h 7279186"/>
                  <a:gd name="connsiteX228" fmla="*/ 6278126 w 7270553"/>
                  <a:gd name="connsiteY228" fmla="*/ 5892401 h 7279186"/>
                  <a:gd name="connsiteX229" fmla="*/ 6175174 w 7270553"/>
                  <a:gd name="connsiteY229" fmla="*/ 5877696 h 7279186"/>
                  <a:gd name="connsiteX230" fmla="*/ 6172617 w 7270553"/>
                  <a:gd name="connsiteY230" fmla="*/ 5873220 h 7279186"/>
                  <a:gd name="connsiteX231" fmla="*/ 6127855 w 7270553"/>
                  <a:gd name="connsiteY231" fmla="*/ 5805447 h 7279186"/>
                  <a:gd name="connsiteX232" fmla="*/ 6127215 w 7270553"/>
                  <a:gd name="connsiteY232" fmla="*/ 5701230 h 7279186"/>
                  <a:gd name="connsiteX233" fmla="*/ 6220576 w 7270553"/>
                  <a:gd name="connsiteY233" fmla="*/ 5637293 h 7279186"/>
                  <a:gd name="connsiteX234" fmla="*/ 6241038 w 7270553"/>
                  <a:gd name="connsiteY234" fmla="*/ 5547144 h 7279186"/>
                  <a:gd name="connsiteX235" fmla="*/ 6234003 w 7270553"/>
                  <a:gd name="connsiteY235" fmla="*/ 5460829 h 7279186"/>
                  <a:gd name="connsiteX236" fmla="*/ 6308180 w 7270553"/>
                  <a:gd name="connsiteY236" fmla="*/ 5381547 h 7279186"/>
                  <a:gd name="connsiteX237" fmla="*/ 6352302 w 7270553"/>
                  <a:gd name="connsiteY237" fmla="*/ 5224902 h 7279186"/>
                  <a:gd name="connsiteX238" fmla="*/ 6419444 w 7270553"/>
                  <a:gd name="connsiteY238" fmla="*/ 5184622 h 7279186"/>
                  <a:gd name="connsiteX239" fmla="*/ 6509607 w 7270553"/>
                  <a:gd name="connsiteY239" fmla="*/ 5171834 h 7279186"/>
                  <a:gd name="connsiteX240" fmla="*/ 6512804 w 7270553"/>
                  <a:gd name="connsiteY240" fmla="*/ 5173753 h 7279186"/>
                  <a:gd name="connsiteX241" fmla="*/ 6646449 w 7270553"/>
                  <a:gd name="connsiteY241" fmla="*/ 5238329 h 7279186"/>
                  <a:gd name="connsiteX242" fmla="*/ 6648368 w 7270553"/>
                  <a:gd name="connsiteY242" fmla="*/ 5240886 h 7279186"/>
                  <a:gd name="connsiteX243" fmla="*/ 6684177 w 7270553"/>
                  <a:gd name="connsiteY243" fmla="*/ 5293954 h 7279186"/>
                  <a:gd name="connsiteX244" fmla="*/ 6878570 w 7270553"/>
                  <a:gd name="connsiteY244" fmla="*/ 5296511 h 7279186"/>
                  <a:gd name="connsiteX245" fmla="*/ 6881127 w 7270553"/>
                  <a:gd name="connsiteY245" fmla="*/ 5298429 h 7279186"/>
                  <a:gd name="connsiteX246" fmla="*/ 6957223 w 7270553"/>
                  <a:gd name="connsiteY246" fmla="*/ 5343825 h 7279186"/>
                  <a:gd name="connsiteX247" fmla="*/ 6941236 w 7270553"/>
                  <a:gd name="connsiteY247" fmla="*/ 5444845 h 7279186"/>
                  <a:gd name="connsiteX248" fmla="*/ 6993031 w 7270553"/>
                  <a:gd name="connsiteY248" fmla="*/ 5559291 h 7279186"/>
                  <a:gd name="connsiteX249" fmla="*/ 7078718 w 7270553"/>
                  <a:gd name="connsiteY249" fmla="*/ 5666065 h 7279186"/>
                  <a:gd name="connsiteX250" fmla="*/ 7175274 w 7270553"/>
                  <a:gd name="connsiteY250" fmla="*/ 5706345 h 7279186"/>
                  <a:gd name="connsiteX251" fmla="*/ 7179112 w 7270553"/>
                  <a:gd name="connsiteY251" fmla="*/ 5680131 h 7279186"/>
                  <a:gd name="connsiteX252" fmla="*/ 7212363 w 7270553"/>
                  <a:gd name="connsiteY252" fmla="*/ 5653917 h 7279186"/>
                  <a:gd name="connsiteX253" fmla="*/ 7197017 w 7270553"/>
                  <a:gd name="connsiteY253" fmla="*/ 5551619 h 7279186"/>
                  <a:gd name="connsiteX254" fmla="*/ 7199574 w 7270553"/>
                  <a:gd name="connsiteY254" fmla="*/ 5547782 h 7279186"/>
                  <a:gd name="connsiteX255" fmla="*/ 7252008 w 7270553"/>
                  <a:gd name="connsiteY255" fmla="*/ 5471698 h 7279186"/>
                  <a:gd name="connsiteX256" fmla="*/ 7270553 w 7270553"/>
                  <a:gd name="connsiteY256" fmla="*/ 5313775 h 727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7270553" h="7279186">
                    <a:moveTo>
                      <a:pt x="7225152" y="5233214"/>
                    </a:moveTo>
                    <a:lnTo>
                      <a:pt x="7122840" y="5162244"/>
                    </a:lnTo>
                    <a:lnTo>
                      <a:pt x="6913100" y="5108538"/>
                    </a:lnTo>
                    <a:lnTo>
                      <a:pt x="6910542" y="5105981"/>
                    </a:lnTo>
                    <a:lnTo>
                      <a:pt x="6782652" y="4971714"/>
                    </a:lnTo>
                    <a:lnTo>
                      <a:pt x="6587620" y="4826576"/>
                    </a:lnTo>
                    <a:lnTo>
                      <a:pt x="6086930" y="4556764"/>
                    </a:lnTo>
                    <a:lnTo>
                      <a:pt x="5845857" y="4498583"/>
                    </a:lnTo>
                    <a:lnTo>
                      <a:pt x="5710932" y="4499221"/>
                    </a:lnTo>
                    <a:lnTo>
                      <a:pt x="5707097" y="4494106"/>
                    </a:lnTo>
                    <a:lnTo>
                      <a:pt x="5642512" y="4388610"/>
                    </a:lnTo>
                    <a:lnTo>
                      <a:pt x="5647627" y="4321477"/>
                    </a:lnTo>
                    <a:lnTo>
                      <a:pt x="5652103" y="4318280"/>
                    </a:lnTo>
                    <a:lnTo>
                      <a:pt x="5808769" y="4208949"/>
                    </a:lnTo>
                    <a:lnTo>
                      <a:pt x="5829871" y="4135422"/>
                    </a:lnTo>
                    <a:lnTo>
                      <a:pt x="5730116" y="4082994"/>
                    </a:lnTo>
                    <a:lnTo>
                      <a:pt x="5576009" y="4107289"/>
                    </a:lnTo>
                    <a:lnTo>
                      <a:pt x="5573451" y="4106651"/>
                    </a:lnTo>
                    <a:lnTo>
                      <a:pt x="5473697" y="4077879"/>
                    </a:lnTo>
                    <a:lnTo>
                      <a:pt x="5229427" y="4079158"/>
                    </a:lnTo>
                    <a:lnTo>
                      <a:pt x="5226869" y="4077239"/>
                    </a:lnTo>
                    <a:lnTo>
                      <a:pt x="5146299" y="4028648"/>
                    </a:lnTo>
                    <a:lnTo>
                      <a:pt x="5026082" y="4004352"/>
                    </a:lnTo>
                    <a:lnTo>
                      <a:pt x="5023523" y="4001794"/>
                    </a:lnTo>
                    <a:lnTo>
                      <a:pt x="4932721" y="3908447"/>
                    </a:lnTo>
                    <a:lnTo>
                      <a:pt x="4744083" y="3761393"/>
                    </a:lnTo>
                    <a:lnTo>
                      <a:pt x="4652003" y="3618814"/>
                    </a:lnTo>
                    <a:lnTo>
                      <a:pt x="4536902" y="3501809"/>
                    </a:lnTo>
                    <a:lnTo>
                      <a:pt x="4446100" y="3371379"/>
                    </a:lnTo>
                    <a:lnTo>
                      <a:pt x="4446100" y="3368183"/>
                    </a:lnTo>
                    <a:lnTo>
                      <a:pt x="4441623" y="3243506"/>
                    </a:lnTo>
                    <a:lnTo>
                      <a:pt x="4387910" y="3214735"/>
                    </a:lnTo>
                    <a:lnTo>
                      <a:pt x="4387270" y="3208341"/>
                    </a:lnTo>
                    <a:lnTo>
                      <a:pt x="4377678" y="3101567"/>
                    </a:lnTo>
                    <a:lnTo>
                      <a:pt x="3963315" y="2682782"/>
                    </a:lnTo>
                    <a:lnTo>
                      <a:pt x="3886581" y="2576647"/>
                    </a:lnTo>
                    <a:lnTo>
                      <a:pt x="3448557" y="2341999"/>
                    </a:lnTo>
                    <a:lnTo>
                      <a:pt x="3378856" y="2239701"/>
                    </a:lnTo>
                    <a:lnTo>
                      <a:pt x="3360313" y="2057481"/>
                    </a:lnTo>
                    <a:lnTo>
                      <a:pt x="3284218" y="1891246"/>
                    </a:lnTo>
                    <a:lnTo>
                      <a:pt x="3348163" y="1838178"/>
                    </a:lnTo>
                    <a:lnTo>
                      <a:pt x="3438965" y="1701354"/>
                    </a:lnTo>
                    <a:lnTo>
                      <a:pt x="3357116" y="1597138"/>
                    </a:lnTo>
                    <a:lnTo>
                      <a:pt x="3285497" y="1453919"/>
                    </a:lnTo>
                    <a:lnTo>
                      <a:pt x="3288055" y="1448804"/>
                    </a:lnTo>
                    <a:lnTo>
                      <a:pt x="3339211" y="1346506"/>
                    </a:lnTo>
                    <a:lnTo>
                      <a:pt x="3345605" y="1345227"/>
                    </a:lnTo>
                    <a:lnTo>
                      <a:pt x="3482448" y="1326685"/>
                    </a:lnTo>
                    <a:lnTo>
                      <a:pt x="3614175" y="1209681"/>
                    </a:lnTo>
                    <a:lnTo>
                      <a:pt x="3754214" y="1209681"/>
                    </a:lnTo>
                    <a:lnTo>
                      <a:pt x="3845655" y="1118891"/>
                    </a:lnTo>
                    <a:lnTo>
                      <a:pt x="3937097" y="1073496"/>
                    </a:lnTo>
                    <a:lnTo>
                      <a:pt x="3940934" y="1074775"/>
                    </a:lnTo>
                    <a:lnTo>
                      <a:pt x="4068184" y="1106743"/>
                    </a:lnTo>
                    <a:lnTo>
                      <a:pt x="4039409" y="900867"/>
                    </a:lnTo>
                    <a:lnTo>
                      <a:pt x="4040049" y="899588"/>
                    </a:lnTo>
                    <a:lnTo>
                      <a:pt x="4040049" y="899588"/>
                    </a:lnTo>
                    <a:lnTo>
                      <a:pt x="4041328" y="898310"/>
                    </a:lnTo>
                    <a:lnTo>
                      <a:pt x="4041966" y="897031"/>
                    </a:lnTo>
                    <a:lnTo>
                      <a:pt x="4089287" y="822864"/>
                    </a:lnTo>
                    <a:lnTo>
                      <a:pt x="4121259" y="772994"/>
                    </a:lnTo>
                    <a:lnTo>
                      <a:pt x="4075858" y="670696"/>
                    </a:lnTo>
                    <a:lnTo>
                      <a:pt x="4076498" y="669416"/>
                    </a:lnTo>
                    <a:lnTo>
                      <a:pt x="4076498" y="669416"/>
                    </a:lnTo>
                    <a:lnTo>
                      <a:pt x="4079695" y="664302"/>
                    </a:lnTo>
                    <a:lnTo>
                      <a:pt x="4174334" y="528117"/>
                    </a:lnTo>
                    <a:lnTo>
                      <a:pt x="4221013" y="460983"/>
                    </a:lnTo>
                    <a:lnTo>
                      <a:pt x="4140443" y="388095"/>
                    </a:lnTo>
                    <a:lnTo>
                      <a:pt x="3930703" y="405998"/>
                    </a:lnTo>
                    <a:lnTo>
                      <a:pt x="3929424" y="405358"/>
                    </a:lnTo>
                    <a:lnTo>
                      <a:pt x="3537440" y="330552"/>
                    </a:lnTo>
                    <a:lnTo>
                      <a:pt x="3216437" y="141939"/>
                    </a:lnTo>
                    <a:lnTo>
                      <a:pt x="3217076" y="134267"/>
                    </a:lnTo>
                    <a:lnTo>
                      <a:pt x="3233701" y="19181"/>
                    </a:lnTo>
                    <a:lnTo>
                      <a:pt x="3024601" y="36444"/>
                    </a:lnTo>
                    <a:lnTo>
                      <a:pt x="3022683" y="35804"/>
                    </a:lnTo>
                    <a:lnTo>
                      <a:pt x="2888398" y="0"/>
                    </a:lnTo>
                    <a:lnTo>
                      <a:pt x="2656277" y="134906"/>
                    </a:lnTo>
                    <a:lnTo>
                      <a:pt x="2555884" y="193728"/>
                    </a:lnTo>
                    <a:lnTo>
                      <a:pt x="2555884" y="193728"/>
                    </a:lnTo>
                    <a:lnTo>
                      <a:pt x="2554605" y="194368"/>
                    </a:lnTo>
                    <a:lnTo>
                      <a:pt x="2345504" y="103577"/>
                    </a:lnTo>
                    <a:lnTo>
                      <a:pt x="2344865" y="104217"/>
                    </a:lnTo>
                    <a:lnTo>
                      <a:pt x="2336552" y="115086"/>
                    </a:lnTo>
                    <a:lnTo>
                      <a:pt x="2335913" y="114447"/>
                    </a:lnTo>
                    <a:lnTo>
                      <a:pt x="2225288" y="249353"/>
                    </a:lnTo>
                    <a:lnTo>
                      <a:pt x="2292430" y="458425"/>
                    </a:lnTo>
                    <a:lnTo>
                      <a:pt x="2037929" y="514690"/>
                    </a:lnTo>
                    <a:lnTo>
                      <a:pt x="2009153" y="767879"/>
                    </a:lnTo>
                    <a:lnTo>
                      <a:pt x="2007875" y="767240"/>
                    </a:lnTo>
                    <a:lnTo>
                      <a:pt x="2007875" y="767879"/>
                    </a:lnTo>
                    <a:lnTo>
                      <a:pt x="1991249" y="754452"/>
                    </a:lnTo>
                    <a:lnTo>
                      <a:pt x="1884461" y="664941"/>
                    </a:lnTo>
                    <a:lnTo>
                      <a:pt x="1776393" y="674532"/>
                    </a:lnTo>
                    <a:lnTo>
                      <a:pt x="1775115" y="673892"/>
                    </a:lnTo>
                    <a:lnTo>
                      <a:pt x="1773835" y="673253"/>
                    </a:lnTo>
                    <a:lnTo>
                      <a:pt x="1704775" y="654711"/>
                    </a:lnTo>
                    <a:lnTo>
                      <a:pt x="1511661" y="603562"/>
                    </a:lnTo>
                    <a:lnTo>
                      <a:pt x="1511661" y="766600"/>
                    </a:lnTo>
                    <a:lnTo>
                      <a:pt x="1509743" y="769158"/>
                    </a:lnTo>
                    <a:lnTo>
                      <a:pt x="1369064" y="1019789"/>
                    </a:lnTo>
                    <a:lnTo>
                      <a:pt x="1297445" y="875932"/>
                    </a:lnTo>
                    <a:lnTo>
                      <a:pt x="1296166" y="874014"/>
                    </a:lnTo>
                    <a:lnTo>
                      <a:pt x="1088984" y="771076"/>
                    </a:lnTo>
                    <a:lnTo>
                      <a:pt x="1088984" y="770437"/>
                    </a:lnTo>
                    <a:lnTo>
                      <a:pt x="1088984" y="770437"/>
                    </a:lnTo>
                    <a:lnTo>
                      <a:pt x="1089623" y="762124"/>
                    </a:lnTo>
                    <a:lnTo>
                      <a:pt x="1092181" y="743583"/>
                    </a:lnTo>
                    <a:lnTo>
                      <a:pt x="1106889" y="622104"/>
                    </a:lnTo>
                    <a:lnTo>
                      <a:pt x="975801" y="539625"/>
                    </a:lnTo>
                    <a:lnTo>
                      <a:pt x="745599" y="936033"/>
                    </a:lnTo>
                    <a:lnTo>
                      <a:pt x="576145" y="860587"/>
                    </a:lnTo>
                    <a:lnTo>
                      <a:pt x="382391" y="1003166"/>
                    </a:lnTo>
                    <a:lnTo>
                      <a:pt x="328038" y="1044086"/>
                    </a:lnTo>
                    <a:lnTo>
                      <a:pt x="328038" y="1044086"/>
                    </a:lnTo>
                    <a:lnTo>
                      <a:pt x="326759" y="1044725"/>
                    </a:lnTo>
                    <a:lnTo>
                      <a:pt x="180964" y="990379"/>
                    </a:lnTo>
                    <a:lnTo>
                      <a:pt x="134285" y="1044725"/>
                    </a:lnTo>
                    <a:lnTo>
                      <a:pt x="151549" y="1192418"/>
                    </a:lnTo>
                    <a:lnTo>
                      <a:pt x="272406" y="1304307"/>
                    </a:lnTo>
                    <a:lnTo>
                      <a:pt x="272406" y="1305586"/>
                    </a:lnTo>
                    <a:lnTo>
                      <a:pt x="272406" y="1305586"/>
                    </a:lnTo>
                    <a:lnTo>
                      <a:pt x="271767" y="1311980"/>
                    </a:lnTo>
                    <a:lnTo>
                      <a:pt x="234039" y="1532561"/>
                    </a:lnTo>
                    <a:lnTo>
                      <a:pt x="225726" y="1533840"/>
                    </a:lnTo>
                    <a:lnTo>
                      <a:pt x="81849" y="1551742"/>
                    </a:lnTo>
                    <a:lnTo>
                      <a:pt x="0" y="1641893"/>
                    </a:lnTo>
                    <a:lnTo>
                      <a:pt x="152189" y="1803013"/>
                    </a:lnTo>
                    <a:lnTo>
                      <a:pt x="152828" y="1806850"/>
                    </a:lnTo>
                    <a:lnTo>
                      <a:pt x="180325" y="2134205"/>
                    </a:lnTo>
                    <a:lnTo>
                      <a:pt x="375996" y="2267832"/>
                    </a:lnTo>
                    <a:lnTo>
                      <a:pt x="584457" y="2267832"/>
                    </a:lnTo>
                    <a:lnTo>
                      <a:pt x="583179" y="2270391"/>
                    </a:lnTo>
                    <a:lnTo>
                      <a:pt x="577423" y="2285735"/>
                    </a:lnTo>
                    <a:lnTo>
                      <a:pt x="496214" y="2474988"/>
                    </a:lnTo>
                    <a:lnTo>
                      <a:pt x="535220" y="2599664"/>
                    </a:lnTo>
                    <a:lnTo>
                      <a:pt x="826809" y="2547875"/>
                    </a:lnTo>
                    <a:lnTo>
                      <a:pt x="933598" y="2414248"/>
                    </a:lnTo>
                    <a:lnTo>
                      <a:pt x="938713" y="2304276"/>
                    </a:lnTo>
                    <a:lnTo>
                      <a:pt x="944468" y="2301719"/>
                    </a:lnTo>
                    <a:lnTo>
                      <a:pt x="1277622" y="2115663"/>
                    </a:lnTo>
                    <a:lnTo>
                      <a:pt x="1282098" y="2116303"/>
                    </a:lnTo>
                    <a:lnTo>
                      <a:pt x="1712448" y="2229470"/>
                    </a:lnTo>
                    <a:lnTo>
                      <a:pt x="1836502" y="2311310"/>
                    </a:lnTo>
                    <a:lnTo>
                      <a:pt x="2027698" y="2366934"/>
                    </a:lnTo>
                    <a:lnTo>
                      <a:pt x="2030256" y="2371409"/>
                    </a:lnTo>
                    <a:lnTo>
                      <a:pt x="2172213" y="2640583"/>
                    </a:lnTo>
                    <a:lnTo>
                      <a:pt x="2289233" y="2831115"/>
                    </a:lnTo>
                    <a:lnTo>
                      <a:pt x="2289233" y="2834312"/>
                    </a:lnTo>
                    <a:lnTo>
                      <a:pt x="2293709" y="2939807"/>
                    </a:lnTo>
                    <a:lnTo>
                      <a:pt x="2396021" y="3002465"/>
                    </a:lnTo>
                    <a:lnTo>
                      <a:pt x="2396021" y="3009497"/>
                    </a:lnTo>
                    <a:lnTo>
                      <a:pt x="2390905" y="3181488"/>
                    </a:lnTo>
                    <a:lnTo>
                      <a:pt x="2537979" y="3254375"/>
                    </a:lnTo>
                    <a:lnTo>
                      <a:pt x="2635176" y="3375855"/>
                    </a:lnTo>
                    <a:lnTo>
                      <a:pt x="2811025" y="3542090"/>
                    </a:lnTo>
                    <a:lnTo>
                      <a:pt x="2811664" y="3545927"/>
                    </a:lnTo>
                    <a:lnTo>
                      <a:pt x="2829569" y="3652701"/>
                    </a:lnTo>
                    <a:lnTo>
                      <a:pt x="3009254" y="3657816"/>
                    </a:lnTo>
                    <a:lnTo>
                      <a:pt x="3012452" y="3662291"/>
                    </a:lnTo>
                    <a:lnTo>
                      <a:pt x="3130750" y="3821493"/>
                    </a:lnTo>
                    <a:lnTo>
                      <a:pt x="3153770" y="3917398"/>
                    </a:lnTo>
                    <a:lnTo>
                      <a:pt x="3233062" y="3945531"/>
                    </a:lnTo>
                    <a:lnTo>
                      <a:pt x="3234980" y="3948088"/>
                    </a:lnTo>
                    <a:lnTo>
                      <a:pt x="3495876" y="4281198"/>
                    </a:lnTo>
                    <a:lnTo>
                      <a:pt x="3744622" y="4467253"/>
                    </a:lnTo>
                    <a:lnTo>
                      <a:pt x="3867398" y="4488352"/>
                    </a:lnTo>
                    <a:lnTo>
                      <a:pt x="3978021" y="4563158"/>
                    </a:lnTo>
                    <a:lnTo>
                      <a:pt x="3978661" y="4566995"/>
                    </a:lnTo>
                    <a:lnTo>
                      <a:pt x="4001042" y="4664818"/>
                    </a:lnTo>
                    <a:lnTo>
                      <a:pt x="4103354" y="4664818"/>
                    </a:lnTo>
                    <a:lnTo>
                      <a:pt x="4187761" y="4585536"/>
                    </a:lnTo>
                    <a:lnTo>
                      <a:pt x="4323965" y="4641160"/>
                    </a:lnTo>
                    <a:lnTo>
                      <a:pt x="4454412" y="4651391"/>
                    </a:lnTo>
                    <a:lnTo>
                      <a:pt x="4457609" y="4656506"/>
                    </a:lnTo>
                    <a:lnTo>
                      <a:pt x="4591255" y="4905859"/>
                    </a:lnTo>
                    <a:lnTo>
                      <a:pt x="4666071" y="4954450"/>
                    </a:lnTo>
                    <a:lnTo>
                      <a:pt x="4737689" y="4925678"/>
                    </a:lnTo>
                    <a:lnTo>
                      <a:pt x="4741526" y="4926958"/>
                    </a:lnTo>
                    <a:lnTo>
                      <a:pt x="4855987" y="4969155"/>
                    </a:lnTo>
                    <a:lnTo>
                      <a:pt x="4847036" y="5052273"/>
                    </a:lnTo>
                    <a:lnTo>
                      <a:pt x="4945510" y="5048438"/>
                    </a:lnTo>
                    <a:lnTo>
                      <a:pt x="5067646" y="5058667"/>
                    </a:lnTo>
                    <a:lnTo>
                      <a:pt x="5155891" y="5173114"/>
                    </a:lnTo>
                    <a:lnTo>
                      <a:pt x="5155251" y="5178228"/>
                    </a:lnTo>
                    <a:lnTo>
                      <a:pt x="5139264" y="5308020"/>
                    </a:lnTo>
                    <a:lnTo>
                      <a:pt x="5114965" y="5353415"/>
                    </a:lnTo>
                    <a:lnTo>
                      <a:pt x="5168680" y="5407121"/>
                    </a:lnTo>
                    <a:lnTo>
                      <a:pt x="5302324" y="5416712"/>
                    </a:lnTo>
                    <a:lnTo>
                      <a:pt x="5304881" y="5423106"/>
                    </a:lnTo>
                    <a:lnTo>
                      <a:pt x="5356037" y="5524766"/>
                    </a:lnTo>
                    <a:lnTo>
                      <a:pt x="5510786" y="5561209"/>
                    </a:lnTo>
                    <a:lnTo>
                      <a:pt x="5585601" y="5517092"/>
                    </a:lnTo>
                    <a:lnTo>
                      <a:pt x="5687913" y="5581029"/>
                    </a:lnTo>
                    <a:lnTo>
                      <a:pt x="5747382" y="5788823"/>
                    </a:lnTo>
                    <a:lnTo>
                      <a:pt x="5776796" y="5981273"/>
                    </a:lnTo>
                    <a:lnTo>
                      <a:pt x="5844579" y="6070784"/>
                    </a:lnTo>
                    <a:lnTo>
                      <a:pt x="5897653" y="6296481"/>
                    </a:lnTo>
                    <a:lnTo>
                      <a:pt x="5970550" y="6403895"/>
                    </a:lnTo>
                    <a:lnTo>
                      <a:pt x="5970550" y="6407730"/>
                    </a:lnTo>
                    <a:lnTo>
                      <a:pt x="5966074" y="6527931"/>
                    </a:lnTo>
                    <a:lnTo>
                      <a:pt x="5963515" y="6530488"/>
                    </a:lnTo>
                    <a:lnTo>
                      <a:pt x="5892537" y="6616802"/>
                    </a:lnTo>
                    <a:lnTo>
                      <a:pt x="5840103" y="6619361"/>
                    </a:lnTo>
                    <a:lnTo>
                      <a:pt x="5812606" y="6635983"/>
                    </a:lnTo>
                    <a:lnTo>
                      <a:pt x="5827952" y="6758103"/>
                    </a:lnTo>
                    <a:lnTo>
                      <a:pt x="5811327" y="6882139"/>
                    </a:lnTo>
                    <a:lnTo>
                      <a:pt x="5808769" y="6884698"/>
                    </a:lnTo>
                    <a:lnTo>
                      <a:pt x="5730116" y="6974209"/>
                    </a:lnTo>
                    <a:lnTo>
                      <a:pt x="5655301" y="7015768"/>
                    </a:lnTo>
                    <a:lnTo>
                      <a:pt x="5627804" y="7058605"/>
                    </a:lnTo>
                    <a:lnTo>
                      <a:pt x="5631001" y="7145560"/>
                    </a:lnTo>
                    <a:lnTo>
                      <a:pt x="5631001" y="7145560"/>
                    </a:lnTo>
                    <a:lnTo>
                      <a:pt x="5764647" y="7279186"/>
                    </a:lnTo>
                    <a:lnTo>
                      <a:pt x="5937937" y="7265121"/>
                    </a:lnTo>
                    <a:lnTo>
                      <a:pt x="6025543" y="7146198"/>
                    </a:lnTo>
                    <a:lnTo>
                      <a:pt x="6049841" y="7008734"/>
                    </a:lnTo>
                    <a:lnTo>
                      <a:pt x="6053039" y="7006177"/>
                    </a:lnTo>
                    <a:lnTo>
                      <a:pt x="6223133" y="6869352"/>
                    </a:lnTo>
                    <a:lnTo>
                      <a:pt x="6238479" y="6574605"/>
                    </a:lnTo>
                    <a:lnTo>
                      <a:pt x="6241038" y="6571408"/>
                    </a:lnTo>
                    <a:lnTo>
                      <a:pt x="6349745" y="6457601"/>
                    </a:lnTo>
                    <a:lnTo>
                      <a:pt x="6459730" y="6428829"/>
                    </a:lnTo>
                    <a:lnTo>
                      <a:pt x="6497457" y="6347630"/>
                    </a:lnTo>
                    <a:lnTo>
                      <a:pt x="6464846" y="6290725"/>
                    </a:lnTo>
                    <a:lnTo>
                      <a:pt x="6465484" y="6286890"/>
                    </a:lnTo>
                    <a:lnTo>
                      <a:pt x="6485948" y="6125770"/>
                    </a:lnTo>
                    <a:lnTo>
                      <a:pt x="6453335" y="6057997"/>
                    </a:lnTo>
                    <a:lnTo>
                      <a:pt x="6278126" y="5892401"/>
                    </a:lnTo>
                    <a:lnTo>
                      <a:pt x="6175174" y="5877696"/>
                    </a:lnTo>
                    <a:lnTo>
                      <a:pt x="6172617" y="5873220"/>
                    </a:lnTo>
                    <a:lnTo>
                      <a:pt x="6127855" y="5805447"/>
                    </a:lnTo>
                    <a:lnTo>
                      <a:pt x="6127215" y="5701230"/>
                    </a:lnTo>
                    <a:lnTo>
                      <a:pt x="6220576" y="5637293"/>
                    </a:lnTo>
                    <a:lnTo>
                      <a:pt x="6241038" y="5547144"/>
                    </a:lnTo>
                    <a:lnTo>
                      <a:pt x="6234003" y="5460829"/>
                    </a:lnTo>
                    <a:lnTo>
                      <a:pt x="6308180" y="5381547"/>
                    </a:lnTo>
                    <a:lnTo>
                      <a:pt x="6352302" y="5224902"/>
                    </a:lnTo>
                    <a:lnTo>
                      <a:pt x="6419444" y="5184622"/>
                    </a:lnTo>
                    <a:lnTo>
                      <a:pt x="6509607" y="5171834"/>
                    </a:lnTo>
                    <a:lnTo>
                      <a:pt x="6512804" y="5173753"/>
                    </a:lnTo>
                    <a:lnTo>
                      <a:pt x="6646449" y="5238329"/>
                    </a:lnTo>
                    <a:lnTo>
                      <a:pt x="6648368" y="5240886"/>
                    </a:lnTo>
                    <a:lnTo>
                      <a:pt x="6684177" y="5293954"/>
                    </a:lnTo>
                    <a:lnTo>
                      <a:pt x="6878570" y="5296511"/>
                    </a:lnTo>
                    <a:lnTo>
                      <a:pt x="6881127" y="5298429"/>
                    </a:lnTo>
                    <a:lnTo>
                      <a:pt x="6957223" y="5343825"/>
                    </a:lnTo>
                    <a:lnTo>
                      <a:pt x="6941236" y="5444845"/>
                    </a:lnTo>
                    <a:lnTo>
                      <a:pt x="6993031" y="5559291"/>
                    </a:lnTo>
                    <a:lnTo>
                      <a:pt x="7078718" y="5666065"/>
                    </a:lnTo>
                    <a:lnTo>
                      <a:pt x="7175274" y="5706345"/>
                    </a:lnTo>
                    <a:lnTo>
                      <a:pt x="7179112" y="5680131"/>
                    </a:lnTo>
                    <a:lnTo>
                      <a:pt x="7212363" y="5653917"/>
                    </a:lnTo>
                    <a:lnTo>
                      <a:pt x="7197017" y="5551619"/>
                    </a:lnTo>
                    <a:lnTo>
                      <a:pt x="7199574" y="5547782"/>
                    </a:lnTo>
                    <a:lnTo>
                      <a:pt x="7252008" y="5471698"/>
                    </a:lnTo>
                    <a:lnTo>
                      <a:pt x="7270553" y="531377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" name="Vrije vorm 92">
                <a:extLst>
                  <a:ext uri="{FF2B5EF4-FFF2-40B4-BE49-F238E27FC236}">
                    <a16:creationId xmlns:a16="http://schemas.microsoft.com/office/drawing/2014/main" id="{88072670-E0D3-BF79-D77F-BD1905A0E97E}"/>
                  </a:ext>
                </a:extLst>
              </p:cNvPr>
              <p:cNvSpPr/>
              <p:nvPr/>
            </p:nvSpPr>
            <p:spPr>
              <a:xfrm>
                <a:off x="3179866" y="3047608"/>
                <a:ext cx="7276947" cy="6957585"/>
              </a:xfrm>
              <a:custGeom>
                <a:avLst/>
                <a:gdLst>
                  <a:gd name="connsiteX0" fmla="*/ 7053140 w 7276947"/>
                  <a:gd name="connsiteY0" fmla="*/ 5837415 h 6957585"/>
                  <a:gd name="connsiteX1" fmla="*/ 7012216 w 7276947"/>
                  <a:gd name="connsiteY1" fmla="*/ 5708263 h 6957585"/>
                  <a:gd name="connsiteX2" fmla="*/ 7014133 w 7276947"/>
                  <a:gd name="connsiteY2" fmla="*/ 5704428 h 6957585"/>
                  <a:gd name="connsiteX3" fmla="*/ 7090868 w 7276947"/>
                  <a:gd name="connsiteY3" fmla="*/ 5526683 h 6957585"/>
                  <a:gd name="connsiteX4" fmla="*/ 6911821 w 7276947"/>
                  <a:gd name="connsiteY4" fmla="*/ 5526683 h 6957585"/>
                  <a:gd name="connsiteX5" fmla="*/ 6911821 w 7276947"/>
                  <a:gd name="connsiteY5" fmla="*/ 5526683 h 6957585"/>
                  <a:gd name="connsiteX6" fmla="*/ 6910543 w 7276947"/>
                  <a:gd name="connsiteY6" fmla="*/ 5526683 h 6957585"/>
                  <a:gd name="connsiteX7" fmla="*/ 6907985 w 7276947"/>
                  <a:gd name="connsiteY7" fmla="*/ 5524765 h 6957585"/>
                  <a:gd name="connsiteX8" fmla="*/ 6699524 w 7276947"/>
                  <a:gd name="connsiteY8" fmla="*/ 5383464 h 6957585"/>
                  <a:gd name="connsiteX9" fmla="*/ 6698885 w 7276947"/>
                  <a:gd name="connsiteY9" fmla="*/ 5377711 h 6957585"/>
                  <a:gd name="connsiteX10" fmla="*/ 6671388 w 7276947"/>
                  <a:gd name="connsiteY10" fmla="*/ 5049077 h 6957585"/>
                  <a:gd name="connsiteX11" fmla="*/ 6509607 w 7276947"/>
                  <a:gd name="connsiteY11" fmla="*/ 4877727 h 6957585"/>
                  <a:gd name="connsiteX12" fmla="*/ 6517281 w 7276947"/>
                  <a:gd name="connsiteY12" fmla="*/ 4869414 h 6957585"/>
                  <a:gd name="connsiteX13" fmla="*/ 6612559 w 7276947"/>
                  <a:gd name="connsiteY13" fmla="*/ 4765197 h 6957585"/>
                  <a:gd name="connsiteX14" fmla="*/ 6613838 w 7276947"/>
                  <a:gd name="connsiteY14" fmla="*/ 4765197 h 6957585"/>
                  <a:gd name="connsiteX15" fmla="*/ 6614477 w 7276947"/>
                  <a:gd name="connsiteY15" fmla="*/ 4764558 h 6957585"/>
                  <a:gd name="connsiteX16" fmla="*/ 6618313 w 7276947"/>
                  <a:gd name="connsiteY16" fmla="*/ 4763919 h 6957585"/>
                  <a:gd name="connsiteX17" fmla="*/ 6755795 w 7276947"/>
                  <a:gd name="connsiteY17" fmla="*/ 4746656 h 6957585"/>
                  <a:gd name="connsiteX18" fmla="*/ 6789686 w 7276947"/>
                  <a:gd name="connsiteY18" fmla="*/ 4549092 h 6957585"/>
                  <a:gd name="connsiteX19" fmla="*/ 6670749 w 7276947"/>
                  <a:gd name="connsiteY19" fmla="*/ 4439761 h 6957585"/>
                  <a:gd name="connsiteX20" fmla="*/ 6670110 w 7276947"/>
                  <a:gd name="connsiteY20" fmla="*/ 4435924 h 6957585"/>
                  <a:gd name="connsiteX21" fmla="*/ 6651565 w 7276947"/>
                  <a:gd name="connsiteY21" fmla="*/ 4273525 h 6957585"/>
                  <a:gd name="connsiteX22" fmla="*/ 6654123 w 7276947"/>
                  <a:gd name="connsiteY22" fmla="*/ 4269688 h 6957585"/>
                  <a:gd name="connsiteX23" fmla="*/ 6714231 w 7276947"/>
                  <a:gd name="connsiteY23" fmla="*/ 4199998 h 6957585"/>
                  <a:gd name="connsiteX24" fmla="*/ 6697605 w 7276947"/>
                  <a:gd name="connsiteY24" fmla="*/ 4114962 h 6957585"/>
                  <a:gd name="connsiteX25" fmla="*/ 6624708 w 7276947"/>
                  <a:gd name="connsiteY25" fmla="*/ 4055501 h 6957585"/>
                  <a:gd name="connsiteX26" fmla="*/ 6623429 w 7276947"/>
                  <a:gd name="connsiteY26" fmla="*/ 4051665 h 6957585"/>
                  <a:gd name="connsiteX27" fmla="*/ 6577389 w 7276947"/>
                  <a:gd name="connsiteY27" fmla="*/ 3894381 h 6957585"/>
                  <a:gd name="connsiteX28" fmla="*/ 6516641 w 7276947"/>
                  <a:gd name="connsiteY28" fmla="*/ 3782491 h 6957585"/>
                  <a:gd name="connsiteX29" fmla="*/ 6339513 w 7276947"/>
                  <a:gd name="connsiteY29" fmla="*/ 3773540 h 6957585"/>
                  <a:gd name="connsiteX30" fmla="*/ 6269174 w 7276947"/>
                  <a:gd name="connsiteY30" fmla="*/ 3836198 h 6957585"/>
                  <a:gd name="connsiteX31" fmla="*/ 6261500 w 7276947"/>
                  <a:gd name="connsiteY31" fmla="*/ 3843231 h 6957585"/>
                  <a:gd name="connsiteX32" fmla="*/ 6322888 w 7276947"/>
                  <a:gd name="connsiteY32" fmla="*/ 4003073 h 6957585"/>
                  <a:gd name="connsiteX33" fmla="*/ 6322248 w 7276947"/>
                  <a:gd name="connsiteY33" fmla="*/ 4003073 h 6957585"/>
                  <a:gd name="connsiteX34" fmla="*/ 6322248 w 7276947"/>
                  <a:gd name="connsiteY34" fmla="*/ 4003712 h 6957585"/>
                  <a:gd name="connsiteX35" fmla="*/ 6312017 w 7276947"/>
                  <a:gd name="connsiteY35" fmla="*/ 4008188 h 6957585"/>
                  <a:gd name="connsiteX36" fmla="*/ 6152155 w 7276947"/>
                  <a:gd name="connsiteY36" fmla="*/ 4074042 h 6957585"/>
                  <a:gd name="connsiteX37" fmla="*/ 6149597 w 7276947"/>
                  <a:gd name="connsiteY37" fmla="*/ 4073403 h 6957585"/>
                  <a:gd name="connsiteX38" fmla="*/ 6002523 w 7276947"/>
                  <a:gd name="connsiteY38" fmla="*/ 4058697 h 6957585"/>
                  <a:gd name="connsiteX39" fmla="*/ 6002523 w 7276947"/>
                  <a:gd name="connsiteY39" fmla="*/ 4058058 h 6957585"/>
                  <a:gd name="connsiteX40" fmla="*/ 6001884 w 7276947"/>
                  <a:gd name="connsiteY40" fmla="*/ 4058058 h 6957585"/>
                  <a:gd name="connsiteX41" fmla="*/ 5985257 w 7276947"/>
                  <a:gd name="connsiteY41" fmla="*/ 3939136 h 6957585"/>
                  <a:gd name="connsiteX42" fmla="*/ 6069026 w 7276947"/>
                  <a:gd name="connsiteY42" fmla="*/ 3896938 h 6957585"/>
                  <a:gd name="connsiteX43" fmla="*/ 6135528 w 7276947"/>
                  <a:gd name="connsiteY43" fmla="*/ 3900774 h 6957585"/>
                  <a:gd name="connsiteX44" fmla="*/ 6133610 w 7276947"/>
                  <a:gd name="connsiteY44" fmla="*/ 3788885 h 6957585"/>
                  <a:gd name="connsiteX45" fmla="*/ 6163025 w 7276947"/>
                  <a:gd name="connsiteY45" fmla="*/ 3588763 h 6957585"/>
                  <a:gd name="connsiteX46" fmla="*/ 6331840 w 7276947"/>
                  <a:gd name="connsiteY46" fmla="*/ 3322787 h 6957585"/>
                  <a:gd name="connsiteX47" fmla="*/ 6429036 w 7276947"/>
                  <a:gd name="connsiteY47" fmla="*/ 3285704 h 6957585"/>
                  <a:gd name="connsiteX48" fmla="*/ 6556287 w 7276947"/>
                  <a:gd name="connsiteY48" fmla="*/ 3123305 h 6957585"/>
                  <a:gd name="connsiteX49" fmla="*/ 6663075 w 7276947"/>
                  <a:gd name="connsiteY49" fmla="*/ 3075992 h 6957585"/>
                  <a:gd name="connsiteX50" fmla="*/ 6647089 w 7276947"/>
                  <a:gd name="connsiteY50" fmla="*/ 2990316 h 6957585"/>
                  <a:gd name="connsiteX51" fmla="*/ 6643252 w 7276947"/>
                  <a:gd name="connsiteY51" fmla="*/ 2971135 h 6957585"/>
                  <a:gd name="connsiteX52" fmla="*/ 6503852 w 7276947"/>
                  <a:gd name="connsiteY52" fmla="*/ 2898247 h 6957585"/>
                  <a:gd name="connsiteX53" fmla="*/ 6501934 w 7276947"/>
                  <a:gd name="connsiteY53" fmla="*/ 2897608 h 6957585"/>
                  <a:gd name="connsiteX54" fmla="*/ 6501934 w 7276947"/>
                  <a:gd name="connsiteY54" fmla="*/ 2897608 h 6957585"/>
                  <a:gd name="connsiteX55" fmla="*/ 6501934 w 7276947"/>
                  <a:gd name="connsiteY55" fmla="*/ 2897608 h 6957585"/>
                  <a:gd name="connsiteX56" fmla="*/ 6597851 w 7276947"/>
                  <a:gd name="connsiteY56" fmla="*/ 2781244 h 6957585"/>
                  <a:gd name="connsiteX57" fmla="*/ 6602967 w 7276947"/>
                  <a:gd name="connsiteY57" fmla="*/ 2780605 h 6957585"/>
                  <a:gd name="connsiteX58" fmla="*/ 6758353 w 7276947"/>
                  <a:gd name="connsiteY58" fmla="*/ 2771014 h 6957585"/>
                  <a:gd name="connsiteX59" fmla="*/ 6758993 w 7276947"/>
                  <a:gd name="connsiteY59" fmla="*/ 2772293 h 6957585"/>
                  <a:gd name="connsiteX60" fmla="*/ 6759633 w 7276947"/>
                  <a:gd name="connsiteY60" fmla="*/ 2772293 h 6957585"/>
                  <a:gd name="connsiteX61" fmla="*/ 6797360 w 7276947"/>
                  <a:gd name="connsiteY61" fmla="*/ 2855410 h 6957585"/>
                  <a:gd name="connsiteX62" fmla="*/ 6902230 w 7276947"/>
                  <a:gd name="connsiteY62" fmla="*/ 2868198 h 6957585"/>
                  <a:gd name="connsiteX63" fmla="*/ 7094704 w 7276947"/>
                  <a:gd name="connsiteY63" fmla="*/ 2808097 h 6957585"/>
                  <a:gd name="connsiteX64" fmla="*/ 7042909 w 7276947"/>
                  <a:gd name="connsiteY64" fmla="*/ 2700044 h 6957585"/>
                  <a:gd name="connsiteX65" fmla="*/ 6931005 w 7276947"/>
                  <a:gd name="connsiteY65" fmla="*/ 2630354 h 6957585"/>
                  <a:gd name="connsiteX66" fmla="*/ 6931005 w 7276947"/>
                  <a:gd name="connsiteY66" fmla="*/ 2629074 h 6957585"/>
                  <a:gd name="connsiteX67" fmla="*/ 6929087 w 7276947"/>
                  <a:gd name="connsiteY67" fmla="*/ 2627796 h 6957585"/>
                  <a:gd name="connsiteX68" fmla="*/ 6928447 w 7276947"/>
                  <a:gd name="connsiteY68" fmla="*/ 2622041 h 6957585"/>
                  <a:gd name="connsiteX69" fmla="*/ 6919495 w 7276947"/>
                  <a:gd name="connsiteY69" fmla="*/ 2435347 h 6957585"/>
                  <a:gd name="connsiteX70" fmla="*/ 6920135 w 7276947"/>
                  <a:gd name="connsiteY70" fmla="*/ 2433428 h 6957585"/>
                  <a:gd name="connsiteX71" fmla="*/ 6985997 w 7276947"/>
                  <a:gd name="connsiteY71" fmla="*/ 2208372 h 6957585"/>
                  <a:gd name="connsiteX72" fmla="*/ 6988555 w 7276947"/>
                  <a:gd name="connsiteY72" fmla="*/ 2206453 h 6957585"/>
                  <a:gd name="connsiteX73" fmla="*/ 7072323 w 7276947"/>
                  <a:gd name="connsiteY73" fmla="*/ 2127172 h 6957585"/>
                  <a:gd name="connsiteX74" fmla="*/ 7072963 w 7276947"/>
                  <a:gd name="connsiteY74" fmla="*/ 2031267 h 6957585"/>
                  <a:gd name="connsiteX75" fmla="*/ 7144582 w 7276947"/>
                  <a:gd name="connsiteY75" fmla="*/ 1833063 h 6957585"/>
                  <a:gd name="connsiteX76" fmla="*/ 7276947 w 7276947"/>
                  <a:gd name="connsiteY76" fmla="*/ 1695599 h 6957585"/>
                  <a:gd name="connsiteX77" fmla="*/ 7170160 w 7276947"/>
                  <a:gd name="connsiteY77" fmla="*/ 1623991 h 6957585"/>
                  <a:gd name="connsiteX78" fmla="*/ 7048664 w 7276947"/>
                  <a:gd name="connsiteY78" fmla="*/ 1623351 h 6957585"/>
                  <a:gd name="connsiteX79" fmla="*/ 6900312 w 7276947"/>
                  <a:gd name="connsiteY79" fmla="*/ 1555578 h 6957585"/>
                  <a:gd name="connsiteX80" fmla="*/ 6785850 w 7276947"/>
                  <a:gd name="connsiteY80" fmla="*/ 1592662 h 6957585"/>
                  <a:gd name="connsiteX81" fmla="*/ 6700803 w 7276947"/>
                  <a:gd name="connsiteY81" fmla="*/ 1559415 h 6957585"/>
                  <a:gd name="connsiteX82" fmla="*/ 6592096 w 7276947"/>
                  <a:gd name="connsiteY82" fmla="*/ 1559415 h 6957585"/>
                  <a:gd name="connsiteX83" fmla="*/ 6482111 w 7276947"/>
                  <a:gd name="connsiteY83" fmla="*/ 1598416 h 6957585"/>
                  <a:gd name="connsiteX84" fmla="*/ 6476995 w 7276947"/>
                  <a:gd name="connsiteY84" fmla="*/ 1594580 h 6957585"/>
                  <a:gd name="connsiteX85" fmla="*/ 6362533 w 7276947"/>
                  <a:gd name="connsiteY85" fmla="*/ 1498675 h 6957585"/>
                  <a:gd name="connsiteX86" fmla="*/ 6362533 w 7276947"/>
                  <a:gd name="connsiteY86" fmla="*/ 1420672 h 6957585"/>
                  <a:gd name="connsiteX87" fmla="*/ 6251269 w 7276947"/>
                  <a:gd name="connsiteY87" fmla="*/ 1334997 h 6957585"/>
                  <a:gd name="connsiteX88" fmla="*/ 6241678 w 7276947"/>
                  <a:gd name="connsiteY88" fmla="*/ 1336915 h 6957585"/>
                  <a:gd name="connsiteX89" fmla="*/ 6241678 w 7276947"/>
                  <a:gd name="connsiteY89" fmla="*/ 1334997 h 6957585"/>
                  <a:gd name="connsiteX90" fmla="*/ 6161746 w 7276947"/>
                  <a:gd name="connsiteY90" fmla="*/ 1356096 h 6957585"/>
                  <a:gd name="connsiteX91" fmla="*/ 6161746 w 7276947"/>
                  <a:gd name="connsiteY91" fmla="*/ 1356096 h 6957585"/>
                  <a:gd name="connsiteX92" fmla="*/ 6159188 w 7276947"/>
                  <a:gd name="connsiteY92" fmla="*/ 1355457 h 6957585"/>
                  <a:gd name="connsiteX93" fmla="*/ 5992931 w 7276947"/>
                  <a:gd name="connsiteY93" fmla="*/ 1322209 h 6957585"/>
                  <a:gd name="connsiteX94" fmla="*/ 5990373 w 7276947"/>
                  <a:gd name="connsiteY94" fmla="*/ 1317734 h 6957585"/>
                  <a:gd name="connsiteX95" fmla="*/ 5921312 w 7276947"/>
                  <a:gd name="connsiteY95" fmla="*/ 1204566 h 6957585"/>
                  <a:gd name="connsiteX96" fmla="*/ 5829232 w 7276947"/>
                  <a:gd name="connsiteY96" fmla="*/ 1204566 h 6957585"/>
                  <a:gd name="connsiteX97" fmla="*/ 5768484 w 7276947"/>
                  <a:gd name="connsiteY97" fmla="*/ 1242288 h 6957585"/>
                  <a:gd name="connsiteX98" fmla="*/ 5768484 w 7276947"/>
                  <a:gd name="connsiteY98" fmla="*/ 1242288 h 6957585"/>
                  <a:gd name="connsiteX99" fmla="*/ 5762090 w 7276947"/>
                  <a:gd name="connsiteY99" fmla="*/ 1237174 h 6957585"/>
                  <a:gd name="connsiteX100" fmla="*/ 5649546 w 7276947"/>
                  <a:gd name="connsiteY100" fmla="*/ 1156614 h 6957585"/>
                  <a:gd name="connsiteX101" fmla="*/ 5518458 w 7276947"/>
                  <a:gd name="connsiteY101" fmla="*/ 1147024 h 6957585"/>
                  <a:gd name="connsiteX102" fmla="*/ 5370106 w 7276947"/>
                  <a:gd name="connsiteY102" fmla="*/ 961607 h 6957585"/>
                  <a:gd name="connsiteX103" fmla="*/ 5286978 w 7276947"/>
                  <a:gd name="connsiteY103" fmla="*/ 943705 h 6957585"/>
                  <a:gd name="connsiteX104" fmla="*/ 5284420 w 7276947"/>
                  <a:gd name="connsiteY104" fmla="*/ 940508 h 6957585"/>
                  <a:gd name="connsiteX105" fmla="*/ 5232624 w 7276947"/>
                  <a:gd name="connsiteY105" fmla="*/ 880407 h 6957585"/>
                  <a:gd name="connsiteX106" fmla="*/ 5163563 w 7276947"/>
                  <a:gd name="connsiteY106" fmla="*/ 880407 h 6957585"/>
                  <a:gd name="connsiteX107" fmla="*/ 5091306 w 7276947"/>
                  <a:gd name="connsiteY107" fmla="*/ 928360 h 6957585"/>
                  <a:gd name="connsiteX108" fmla="*/ 5084911 w 7276947"/>
                  <a:gd name="connsiteY108" fmla="*/ 925802 h 6957585"/>
                  <a:gd name="connsiteX109" fmla="*/ 4944872 w 7276947"/>
                  <a:gd name="connsiteY109" fmla="*/ 852915 h 6957585"/>
                  <a:gd name="connsiteX110" fmla="*/ 4944872 w 7276947"/>
                  <a:gd name="connsiteY110" fmla="*/ 850997 h 6957585"/>
                  <a:gd name="connsiteX111" fmla="*/ 4944232 w 7276947"/>
                  <a:gd name="connsiteY111" fmla="*/ 850997 h 6957585"/>
                  <a:gd name="connsiteX112" fmla="*/ 4935280 w 7276947"/>
                  <a:gd name="connsiteY112" fmla="*/ 677728 h 6957585"/>
                  <a:gd name="connsiteX113" fmla="*/ 4854709 w 7276947"/>
                  <a:gd name="connsiteY113" fmla="*/ 639366 h 6957585"/>
                  <a:gd name="connsiteX114" fmla="*/ 4776696 w 7276947"/>
                  <a:gd name="connsiteY114" fmla="*/ 575430 h 6957585"/>
                  <a:gd name="connsiteX115" fmla="*/ 4698044 w 7276947"/>
                  <a:gd name="connsiteY115" fmla="*/ 580544 h 6957585"/>
                  <a:gd name="connsiteX116" fmla="*/ 4694847 w 7276947"/>
                  <a:gd name="connsiteY116" fmla="*/ 577987 h 6957585"/>
                  <a:gd name="connsiteX117" fmla="*/ 4511964 w 7276947"/>
                  <a:gd name="connsiteY117" fmla="*/ 427736 h 6957585"/>
                  <a:gd name="connsiteX118" fmla="*/ 4511964 w 7276947"/>
                  <a:gd name="connsiteY118" fmla="*/ 426457 h 6957585"/>
                  <a:gd name="connsiteX119" fmla="*/ 4510684 w 7276947"/>
                  <a:gd name="connsiteY119" fmla="*/ 425818 h 6957585"/>
                  <a:gd name="connsiteX120" fmla="*/ 4510045 w 7276947"/>
                  <a:gd name="connsiteY120" fmla="*/ 421982 h 6957585"/>
                  <a:gd name="connsiteX121" fmla="*/ 4488943 w 7276947"/>
                  <a:gd name="connsiteY121" fmla="*/ 323519 h 6957585"/>
                  <a:gd name="connsiteX122" fmla="*/ 4341230 w 7276947"/>
                  <a:gd name="connsiteY122" fmla="*/ 268534 h 6957585"/>
                  <a:gd name="connsiteX123" fmla="*/ 4341230 w 7276947"/>
                  <a:gd name="connsiteY123" fmla="*/ 267255 h 6957585"/>
                  <a:gd name="connsiteX124" fmla="*/ 4339951 w 7276947"/>
                  <a:gd name="connsiteY124" fmla="*/ 266615 h 6957585"/>
                  <a:gd name="connsiteX125" fmla="*/ 4339312 w 7276947"/>
                  <a:gd name="connsiteY125" fmla="*/ 259583 h 6957585"/>
                  <a:gd name="connsiteX126" fmla="*/ 4312455 w 7276947"/>
                  <a:gd name="connsiteY126" fmla="*/ 43476 h 6957585"/>
                  <a:gd name="connsiteX127" fmla="*/ 4253626 w 7276947"/>
                  <a:gd name="connsiteY127" fmla="*/ 0 h 6957585"/>
                  <a:gd name="connsiteX128" fmla="*/ 4238279 w 7276947"/>
                  <a:gd name="connsiteY128" fmla="*/ 27492 h 6957585"/>
                  <a:gd name="connsiteX129" fmla="*/ 4233803 w 7276947"/>
                  <a:gd name="connsiteY129" fmla="*/ 29411 h 6957585"/>
                  <a:gd name="connsiteX130" fmla="*/ 4001042 w 7276947"/>
                  <a:gd name="connsiteY130" fmla="*/ 109331 h 6957585"/>
                  <a:gd name="connsiteX131" fmla="*/ 3949247 w 7276947"/>
                  <a:gd name="connsiteY131" fmla="*/ 66494 h 6957585"/>
                  <a:gd name="connsiteX132" fmla="*/ 3775955 w 7276947"/>
                  <a:gd name="connsiteY132" fmla="*/ 166874 h 6957585"/>
                  <a:gd name="connsiteX133" fmla="*/ 3734391 w 7276947"/>
                  <a:gd name="connsiteY133" fmla="*/ 285796 h 6957585"/>
                  <a:gd name="connsiteX134" fmla="*/ 3763166 w 7276947"/>
                  <a:gd name="connsiteY134" fmla="*/ 437327 h 6957585"/>
                  <a:gd name="connsiteX135" fmla="*/ 3723521 w 7276947"/>
                  <a:gd name="connsiteY135" fmla="*/ 678368 h 6957585"/>
                  <a:gd name="connsiteX136" fmla="*/ 3720963 w 7276947"/>
                  <a:gd name="connsiteY136" fmla="*/ 680925 h 6957585"/>
                  <a:gd name="connsiteX137" fmla="*/ 3540638 w 7276947"/>
                  <a:gd name="connsiteY137" fmla="*/ 856751 h 6957585"/>
                  <a:gd name="connsiteX138" fmla="*/ 3540638 w 7276947"/>
                  <a:gd name="connsiteY138" fmla="*/ 937950 h 6957585"/>
                  <a:gd name="connsiteX139" fmla="*/ 3328340 w 7276947"/>
                  <a:gd name="connsiteY139" fmla="*/ 998690 h 6957585"/>
                  <a:gd name="connsiteX140" fmla="*/ 3217076 w 7276947"/>
                  <a:gd name="connsiteY140" fmla="*/ 1003805 h 6957585"/>
                  <a:gd name="connsiteX141" fmla="*/ 3215158 w 7276947"/>
                  <a:gd name="connsiteY141" fmla="*/ 1003166 h 6957585"/>
                  <a:gd name="connsiteX142" fmla="*/ 3103254 w 7276947"/>
                  <a:gd name="connsiteY142" fmla="*/ 966082 h 6957585"/>
                  <a:gd name="connsiteX143" fmla="*/ 2868575 w 7276947"/>
                  <a:gd name="connsiteY143" fmla="*/ 1093317 h 6957585"/>
                  <a:gd name="connsiteX144" fmla="*/ 2814862 w 7276947"/>
                  <a:gd name="connsiteY144" fmla="*/ 1195615 h 6957585"/>
                  <a:gd name="connsiteX145" fmla="*/ 2853229 w 7276947"/>
                  <a:gd name="connsiteY145" fmla="*/ 1264027 h 6957585"/>
                  <a:gd name="connsiteX146" fmla="*/ 2981758 w 7276947"/>
                  <a:gd name="connsiteY146" fmla="*/ 1308783 h 6957585"/>
                  <a:gd name="connsiteX147" fmla="*/ 2808467 w 7276947"/>
                  <a:gd name="connsiteY147" fmla="*/ 1430262 h 6957585"/>
                  <a:gd name="connsiteX148" fmla="*/ 2622387 w 7276947"/>
                  <a:gd name="connsiteY148" fmla="*/ 1469264 h 6957585"/>
                  <a:gd name="connsiteX149" fmla="*/ 2620469 w 7276947"/>
                  <a:gd name="connsiteY149" fmla="*/ 1468624 h 6957585"/>
                  <a:gd name="connsiteX150" fmla="*/ 2364688 w 7276947"/>
                  <a:gd name="connsiteY150" fmla="*/ 1432820 h 6957585"/>
                  <a:gd name="connsiteX151" fmla="*/ 2258540 w 7276947"/>
                  <a:gd name="connsiteY151" fmla="*/ 1377835 h 6957585"/>
                  <a:gd name="connsiteX152" fmla="*/ 2160703 w 7276947"/>
                  <a:gd name="connsiteY152" fmla="*/ 1434738 h 6957585"/>
                  <a:gd name="connsiteX153" fmla="*/ 2117861 w 7276947"/>
                  <a:gd name="connsiteY153" fmla="*/ 1338193 h 6957585"/>
                  <a:gd name="connsiteX154" fmla="*/ 2030895 w 7276947"/>
                  <a:gd name="connsiteY154" fmla="*/ 1272339 h 6957585"/>
                  <a:gd name="connsiteX155" fmla="*/ 2069262 w 7276947"/>
                  <a:gd name="connsiteY155" fmla="*/ 1172598 h 6957585"/>
                  <a:gd name="connsiteX156" fmla="*/ 1981657 w 7276947"/>
                  <a:gd name="connsiteY156" fmla="*/ 1130399 h 6957585"/>
                  <a:gd name="connsiteX157" fmla="*/ 1874869 w 7276947"/>
                  <a:gd name="connsiteY157" fmla="*/ 1168122 h 6957585"/>
                  <a:gd name="connsiteX158" fmla="*/ 1720761 w 7276947"/>
                  <a:gd name="connsiteY158" fmla="*/ 1162368 h 6957585"/>
                  <a:gd name="connsiteX159" fmla="*/ 1675361 w 7276947"/>
                  <a:gd name="connsiteY159" fmla="*/ 1143187 h 6957585"/>
                  <a:gd name="connsiteX160" fmla="*/ 1713088 w 7276947"/>
                  <a:gd name="connsiteY160" fmla="*/ 1268503 h 6957585"/>
                  <a:gd name="connsiteX161" fmla="*/ 1690068 w 7276947"/>
                  <a:gd name="connsiteY161" fmla="*/ 1327964 h 6957585"/>
                  <a:gd name="connsiteX162" fmla="*/ 1904923 w 7276947"/>
                  <a:gd name="connsiteY162" fmla="*/ 1528086 h 6957585"/>
                  <a:gd name="connsiteX163" fmla="*/ 1863999 w 7276947"/>
                  <a:gd name="connsiteY163" fmla="*/ 1594580 h 6957585"/>
                  <a:gd name="connsiteX164" fmla="*/ 1892774 w 7276947"/>
                  <a:gd name="connsiteY164" fmla="*/ 1689845 h 6957585"/>
                  <a:gd name="connsiteX165" fmla="*/ 1892134 w 7276947"/>
                  <a:gd name="connsiteY165" fmla="*/ 1693042 h 6957585"/>
                  <a:gd name="connsiteX166" fmla="*/ 1869114 w 7276947"/>
                  <a:gd name="connsiteY166" fmla="*/ 1784471 h 6957585"/>
                  <a:gd name="connsiteX167" fmla="*/ 1935617 w 7276947"/>
                  <a:gd name="connsiteY167" fmla="*/ 1869508 h 6957585"/>
                  <a:gd name="connsiteX168" fmla="*/ 1952243 w 7276947"/>
                  <a:gd name="connsiteY168" fmla="*/ 1998659 h 6957585"/>
                  <a:gd name="connsiteX169" fmla="*/ 1936896 w 7276947"/>
                  <a:gd name="connsiteY169" fmla="*/ 1996741 h 6957585"/>
                  <a:gd name="connsiteX170" fmla="*/ 1716925 w 7276947"/>
                  <a:gd name="connsiteY170" fmla="*/ 1967969 h 6957585"/>
                  <a:gd name="connsiteX171" fmla="*/ 1619089 w 7276947"/>
                  <a:gd name="connsiteY171" fmla="*/ 2001856 h 6957585"/>
                  <a:gd name="connsiteX172" fmla="*/ 1615252 w 7276947"/>
                  <a:gd name="connsiteY172" fmla="*/ 2000578 h 6957585"/>
                  <a:gd name="connsiteX173" fmla="*/ 1526369 w 7276947"/>
                  <a:gd name="connsiteY173" fmla="*/ 1976921 h 6957585"/>
                  <a:gd name="connsiteX174" fmla="*/ 1411268 w 7276947"/>
                  <a:gd name="connsiteY174" fmla="*/ 2006971 h 6957585"/>
                  <a:gd name="connsiteX175" fmla="*/ 1370343 w 7276947"/>
                  <a:gd name="connsiteY175" fmla="*/ 1966052 h 6957585"/>
                  <a:gd name="connsiteX176" fmla="*/ 1229024 w 7276947"/>
                  <a:gd name="connsiteY176" fmla="*/ 2083055 h 6957585"/>
                  <a:gd name="connsiteX177" fmla="*/ 1044862 w 7276947"/>
                  <a:gd name="connsiteY177" fmla="*/ 1838818 h 6957585"/>
                  <a:gd name="connsiteX178" fmla="*/ 948944 w 7276947"/>
                  <a:gd name="connsiteY178" fmla="*/ 1806849 h 6957585"/>
                  <a:gd name="connsiteX179" fmla="*/ 805068 w 7276947"/>
                  <a:gd name="connsiteY179" fmla="*/ 1839457 h 6957585"/>
                  <a:gd name="connsiteX180" fmla="*/ 680375 w 7276947"/>
                  <a:gd name="connsiteY180" fmla="*/ 1954543 h 6957585"/>
                  <a:gd name="connsiteX181" fmla="*/ 617070 w 7276947"/>
                  <a:gd name="connsiteY181" fmla="*/ 1920657 h 6957585"/>
                  <a:gd name="connsiteX182" fmla="*/ 544172 w 7276947"/>
                  <a:gd name="connsiteY182" fmla="*/ 1989069 h 6957585"/>
                  <a:gd name="connsiteX183" fmla="*/ 477030 w 7276947"/>
                  <a:gd name="connsiteY183" fmla="*/ 1943035 h 6957585"/>
                  <a:gd name="connsiteX184" fmla="*/ 354255 w 7276947"/>
                  <a:gd name="connsiteY184" fmla="*/ 1956461 h 6957585"/>
                  <a:gd name="connsiteX185" fmla="*/ 271767 w 7276947"/>
                  <a:gd name="connsiteY185" fmla="*/ 2038940 h 6957585"/>
                  <a:gd name="connsiteX186" fmla="*/ 267290 w 7276947"/>
                  <a:gd name="connsiteY186" fmla="*/ 2039579 h 6957585"/>
                  <a:gd name="connsiteX187" fmla="*/ 78652 w 7276947"/>
                  <a:gd name="connsiteY187" fmla="*/ 2053645 h 6957585"/>
                  <a:gd name="connsiteX188" fmla="*/ 0 w 7276947"/>
                  <a:gd name="connsiteY188" fmla="*/ 2145074 h 6957585"/>
                  <a:gd name="connsiteX189" fmla="*/ 39646 w 7276947"/>
                  <a:gd name="connsiteY189" fmla="*/ 2212208 h 6957585"/>
                  <a:gd name="connsiteX190" fmla="*/ 145795 w 7276947"/>
                  <a:gd name="connsiteY190" fmla="*/ 2175763 h 6957585"/>
                  <a:gd name="connsiteX191" fmla="*/ 149631 w 7276947"/>
                  <a:gd name="connsiteY191" fmla="*/ 2176403 h 6957585"/>
                  <a:gd name="connsiteX192" fmla="*/ 265372 w 7276947"/>
                  <a:gd name="connsiteY192" fmla="*/ 2211569 h 6957585"/>
                  <a:gd name="connsiteX193" fmla="*/ 267290 w 7276947"/>
                  <a:gd name="connsiteY193" fmla="*/ 2215405 h 6957585"/>
                  <a:gd name="connsiteX194" fmla="*/ 311412 w 7276947"/>
                  <a:gd name="connsiteY194" fmla="*/ 2282538 h 6957585"/>
                  <a:gd name="connsiteX195" fmla="*/ 164978 w 7276947"/>
                  <a:gd name="connsiteY195" fmla="*/ 2253127 h 6957585"/>
                  <a:gd name="connsiteX196" fmla="*/ 108067 w 7276947"/>
                  <a:gd name="connsiteY196" fmla="*/ 2260160 h 6957585"/>
                  <a:gd name="connsiteX197" fmla="*/ 136842 w 7276947"/>
                  <a:gd name="connsiteY197" fmla="*/ 2340081 h 6957585"/>
                  <a:gd name="connsiteX198" fmla="*/ 168175 w 7276947"/>
                  <a:gd name="connsiteY198" fmla="*/ 2265275 h 6957585"/>
                  <a:gd name="connsiteX199" fmla="*/ 262175 w 7276947"/>
                  <a:gd name="connsiteY199" fmla="*/ 2300440 h 6957585"/>
                  <a:gd name="connsiteX200" fmla="*/ 264093 w 7276947"/>
                  <a:gd name="connsiteY200" fmla="*/ 2306834 h 6957585"/>
                  <a:gd name="connsiteX201" fmla="*/ 285834 w 7276947"/>
                  <a:gd name="connsiteY201" fmla="*/ 2398902 h 6957585"/>
                  <a:gd name="connsiteX202" fmla="*/ 203345 w 7276947"/>
                  <a:gd name="connsiteY202" fmla="*/ 2431510 h 6957585"/>
                  <a:gd name="connsiteX203" fmla="*/ 95918 w 7276947"/>
                  <a:gd name="connsiteY203" fmla="*/ 2471790 h 6957585"/>
                  <a:gd name="connsiteX204" fmla="*/ 97836 w 7276947"/>
                  <a:gd name="connsiteY204" fmla="*/ 2486496 h 6957585"/>
                  <a:gd name="connsiteX205" fmla="*/ 207182 w 7276947"/>
                  <a:gd name="connsiteY205" fmla="*/ 2486496 h 6957585"/>
                  <a:gd name="connsiteX206" fmla="*/ 209740 w 7276947"/>
                  <a:gd name="connsiteY206" fmla="*/ 2494168 h 6957585"/>
                  <a:gd name="connsiteX207" fmla="*/ 258977 w 7276947"/>
                  <a:gd name="connsiteY207" fmla="*/ 2632271 h 6957585"/>
                  <a:gd name="connsiteX208" fmla="*/ 249386 w 7276947"/>
                  <a:gd name="connsiteY208" fmla="*/ 2685978 h 6957585"/>
                  <a:gd name="connsiteX209" fmla="*/ 361929 w 7276947"/>
                  <a:gd name="connsiteY209" fmla="*/ 2611173 h 6957585"/>
                  <a:gd name="connsiteX210" fmla="*/ 455928 w 7276947"/>
                  <a:gd name="connsiteY210" fmla="*/ 2636747 h 6957585"/>
                  <a:gd name="connsiteX211" fmla="*/ 534581 w 7276947"/>
                  <a:gd name="connsiteY211" fmla="*/ 2622041 h 6957585"/>
                  <a:gd name="connsiteX212" fmla="*/ 537778 w 7276947"/>
                  <a:gd name="connsiteY212" fmla="*/ 2622681 h 6957585"/>
                  <a:gd name="connsiteX213" fmla="*/ 744960 w 7276947"/>
                  <a:gd name="connsiteY213" fmla="*/ 2706438 h 6957585"/>
                  <a:gd name="connsiteX214" fmla="*/ 787164 w 7276947"/>
                  <a:gd name="connsiteY214" fmla="*/ 2776768 h 6957585"/>
                  <a:gd name="connsiteX215" fmla="*/ 866456 w 7276947"/>
                  <a:gd name="connsiteY215" fmla="*/ 2776768 h 6957585"/>
                  <a:gd name="connsiteX216" fmla="*/ 869013 w 7276947"/>
                  <a:gd name="connsiteY216" fmla="*/ 2778686 h 6957585"/>
                  <a:gd name="connsiteX217" fmla="*/ 1002019 w 7276947"/>
                  <a:gd name="connsiteY217" fmla="*/ 2866279 h 6957585"/>
                  <a:gd name="connsiteX218" fmla="*/ 1101773 w 7276947"/>
                  <a:gd name="connsiteY218" fmla="*/ 2776129 h 6957585"/>
                  <a:gd name="connsiteX219" fmla="*/ 1108168 w 7276947"/>
                  <a:gd name="connsiteY219" fmla="*/ 2777408 h 6957585"/>
                  <a:gd name="connsiteX220" fmla="*/ 1182984 w 7276947"/>
                  <a:gd name="connsiteY220" fmla="*/ 2794670 h 6957585"/>
                  <a:gd name="connsiteX221" fmla="*/ 1156766 w 7276947"/>
                  <a:gd name="connsiteY221" fmla="*/ 2873313 h 6957585"/>
                  <a:gd name="connsiteX222" fmla="*/ 1180426 w 7276947"/>
                  <a:gd name="connsiteY222" fmla="*/ 2904002 h 6957585"/>
                  <a:gd name="connsiteX223" fmla="*/ 1286575 w 7276947"/>
                  <a:gd name="connsiteY223" fmla="*/ 2841344 h 6957585"/>
                  <a:gd name="connsiteX224" fmla="*/ 1361390 w 7276947"/>
                  <a:gd name="connsiteY224" fmla="*/ 2916150 h 6957585"/>
                  <a:gd name="connsiteX225" fmla="*/ 1358833 w 7276947"/>
                  <a:gd name="connsiteY225" fmla="*/ 2923183 h 6957585"/>
                  <a:gd name="connsiteX226" fmla="*/ 1312792 w 7276947"/>
                  <a:gd name="connsiteY226" fmla="*/ 3043384 h 6957585"/>
                  <a:gd name="connsiteX227" fmla="*/ 1364587 w 7276947"/>
                  <a:gd name="connsiteY227" fmla="*/ 3125223 h 6957585"/>
                  <a:gd name="connsiteX228" fmla="*/ 1432369 w 7276947"/>
                  <a:gd name="connsiteY228" fmla="*/ 3129699 h 6957585"/>
                  <a:gd name="connsiteX229" fmla="*/ 1553865 w 7276947"/>
                  <a:gd name="connsiteY229" fmla="*/ 3051695 h 6957585"/>
                  <a:gd name="connsiteX230" fmla="*/ 1557702 w 7276947"/>
                  <a:gd name="connsiteY230" fmla="*/ 3052335 h 6957585"/>
                  <a:gd name="connsiteX231" fmla="*/ 1693904 w 7276947"/>
                  <a:gd name="connsiteY231" fmla="*/ 3067680 h 6957585"/>
                  <a:gd name="connsiteX232" fmla="*/ 1696462 w 7276947"/>
                  <a:gd name="connsiteY232" fmla="*/ 3072156 h 6957585"/>
                  <a:gd name="connsiteX233" fmla="*/ 1810924 w 7276947"/>
                  <a:gd name="connsiteY233" fmla="*/ 3227521 h 6957585"/>
                  <a:gd name="connsiteX234" fmla="*/ 1664490 w 7276947"/>
                  <a:gd name="connsiteY234" fmla="*/ 3143764 h 6957585"/>
                  <a:gd name="connsiteX235" fmla="*/ 1557702 w 7276947"/>
                  <a:gd name="connsiteY235" fmla="*/ 3148240 h 6957585"/>
                  <a:gd name="connsiteX236" fmla="*/ 1496314 w 7276947"/>
                  <a:gd name="connsiteY236" fmla="*/ 3233915 h 6957585"/>
                  <a:gd name="connsiteX237" fmla="*/ 1556423 w 7276947"/>
                  <a:gd name="connsiteY237" fmla="*/ 3259489 h 6957585"/>
                  <a:gd name="connsiteX238" fmla="*/ 1582640 w 7276947"/>
                  <a:gd name="connsiteY238" fmla="*/ 3395675 h 6957585"/>
                  <a:gd name="connsiteX239" fmla="*/ 1580722 w 7276947"/>
                  <a:gd name="connsiteY239" fmla="*/ 3399511 h 6957585"/>
                  <a:gd name="connsiteX240" fmla="*/ 1525090 w 7276947"/>
                  <a:gd name="connsiteY240" fmla="*/ 3501809 h 6957585"/>
                  <a:gd name="connsiteX241" fmla="*/ 1546191 w 7276947"/>
                  <a:gd name="connsiteY241" fmla="*/ 3572140 h 6957585"/>
                  <a:gd name="connsiteX242" fmla="*/ 1649783 w 7276947"/>
                  <a:gd name="connsiteY242" fmla="*/ 3586206 h 6957585"/>
                  <a:gd name="connsiteX243" fmla="*/ 1652340 w 7276947"/>
                  <a:gd name="connsiteY243" fmla="*/ 3590042 h 6957585"/>
                  <a:gd name="connsiteX244" fmla="*/ 1809645 w 7276947"/>
                  <a:gd name="connsiteY244" fmla="*/ 3785049 h 6957585"/>
                  <a:gd name="connsiteX245" fmla="*/ 1964392 w 7276947"/>
                  <a:gd name="connsiteY245" fmla="*/ 3809985 h 6957585"/>
                  <a:gd name="connsiteX246" fmla="*/ 2120418 w 7276947"/>
                  <a:gd name="connsiteY246" fmla="*/ 3900774 h 6957585"/>
                  <a:gd name="connsiteX247" fmla="*/ 2115942 w 7276947"/>
                  <a:gd name="connsiteY247" fmla="*/ 4015221 h 6957585"/>
                  <a:gd name="connsiteX248" fmla="*/ 2175411 w 7276947"/>
                  <a:gd name="connsiteY248" fmla="*/ 4109208 h 6957585"/>
                  <a:gd name="connsiteX249" fmla="*/ 2173492 w 7276947"/>
                  <a:gd name="connsiteY249" fmla="*/ 4114323 h 6957585"/>
                  <a:gd name="connsiteX250" fmla="*/ 2123615 w 7276947"/>
                  <a:gd name="connsiteY250" fmla="*/ 4244754 h 6957585"/>
                  <a:gd name="connsiteX251" fmla="*/ 2095480 w 7276947"/>
                  <a:gd name="connsiteY251" fmla="*/ 4258820 h 6957585"/>
                  <a:gd name="connsiteX252" fmla="*/ 2070541 w 7276947"/>
                  <a:gd name="connsiteY252" fmla="*/ 4353446 h 6957585"/>
                  <a:gd name="connsiteX253" fmla="*/ 2170295 w 7276947"/>
                  <a:gd name="connsiteY253" fmla="*/ 4377102 h 6957585"/>
                  <a:gd name="connsiteX254" fmla="*/ 2366607 w 7276947"/>
                  <a:gd name="connsiteY254" fmla="*/ 4529272 h 6957585"/>
                  <a:gd name="connsiteX255" fmla="*/ 2367886 w 7276947"/>
                  <a:gd name="connsiteY255" fmla="*/ 4531829 h 6957585"/>
                  <a:gd name="connsiteX256" fmla="*/ 2539258 w 7276947"/>
                  <a:gd name="connsiteY256" fmla="*/ 4946778 h 6957585"/>
                  <a:gd name="connsiteX257" fmla="*/ 2332076 w 7276947"/>
                  <a:gd name="connsiteY257" fmla="*/ 4745377 h 6957585"/>
                  <a:gd name="connsiteX258" fmla="*/ 2331437 w 7276947"/>
                  <a:gd name="connsiteY258" fmla="*/ 4742820 h 6957585"/>
                  <a:gd name="connsiteX259" fmla="*/ 2289233 w 7276947"/>
                  <a:gd name="connsiteY259" fmla="*/ 4592568 h 6957585"/>
                  <a:gd name="connsiteX260" fmla="*/ 2169017 w 7276947"/>
                  <a:gd name="connsiteY260" fmla="*/ 4529911 h 6957585"/>
                  <a:gd name="connsiteX261" fmla="*/ 2115303 w 7276947"/>
                  <a:gd name="connsiteY261" fmla="*/ 4566355 h 6957585"/>
                  <a:gd name="connsiteX262" fmla="*/ 2053276 w 7276947"/>
                  <a:gd name="connsiteY262" fmla="*/ 4881563 h 6957585"/>
                  <a:gd name="connsiteX263" fmla="*/ 2058391 w 7276947"/>
                  <a:gd name="connsiteY263" fmla="*/ 5105340 h 6957585"/>
                  <a:gd name="connsiteX264" fmla="*/ 2169017 w 7276947"/>
                  <a:gd name="connsiteY264" fmla="*/ 5178867 h 6957585"/>
                  <a:gd name="connsiteX265" fmla="*/ 2077575 w 7276947"/>
                  <a:gd name="connsiteY265" fmla="*/ 5248559 h 6957585"/>
                  <a:gd name="connsiteX266" fmla="*/ 2044324 w 7276947"/>
                  <a:gd name="connsiteY266" fmla="*/ 5679491 h 6957585"/>
                  <a:gd name="connsiteX267" fmla="*/ 1926665 w 7276947"/>
                  <a:gd name="connsiteY267" fmla="*/ 6064390 h 6957585"/>
                  <a:gd name="connsiteX268" fmla="*/ 1922828 w 7276947"/>
                  <a:gd name="connsiteY268" fmla="*/ 6066948 h 6957585"/>
                  <a:gd name="connsiteX269" fmla="*/ 1792380 w 7276947"/>
                  <a:gd name="connsiteY269" fmla="*/ 6144310 h 6957585"/>
                  <a:gd name="connsiteX270" fmla="*/ 1888298 w 7276947"/>
                  <a:gd name="connsiteY270" fmla="*/ 6197378 h 6957585"/>
                  <a:gd name="connsiteX271" fmla="*/ 1901726 w 7276947"/>
                  <a:gd name="connsiteY271" fmla="*/ 6227428 h 6957585"/>
                  <a:gd name="connsiteX272" fmla="*/ 1981657 w 7276947"/>
                  <a:gd name="connsiteY272" fmla="*/ 6241495 h 6957585"/>
                  <a:gd name="connsiteX273" fmla="*/ 2006596 w 7276947"/>
                  <a:gd name="connsiteY273" fmla="*/ 6385353 h 6957585"/>
                  <a:gd name="connsiteX274" fmla="*/ 2005957 w 7276947"/>
                  <a:gd name="connsiteY274" fmla="*/ 6387270 h 6957585"/>
                  <a:gd name="connsiteX275" fmla="*/ 1990610 w 7276947"/>
                  <a:gd name="connsiteY275" fmla="*/ 6473584 h 6957585"/>
                  <a:gd name="connsiteX276" fmla="*/ 2167098 w 7276947"/>
                  <a:gd name="connsiteY276" fmla="*/ 6452486 h 6957585"/>
                  <a:gd name="connsiteX277" fmla="*/ 2169656 w 7276947"/>
                  <a:gd name="connsiteY277" fmla="*/ 6453125 h 6957585"/>
                  <a:gd name="connsiteX278" fmla="*/ 2427354 w 7276947"/>
                  <a:gd name="connsiteY278" fmla="*/ 6557342 h 6957585"/>
                  <a:gd name="connsiteX279" fmla="*/ 2541816 w 7276947"/>
                  <a:gd name="connsiteY279" fmla="*/ 6680740 h 6957585"/>
                  <a:gd name="connsiteX280" fmla="*/ 2670985 w 7276947"/>
                  <a:gd name="connsiteY280" fmla="*/ 6620638 h 6957585"/>
                  <a:gd name="connsiteX281" fmla="*/ 2816140 w 7276947"/>
                  <a:gd name="connsiteY281" fmla="*/ 6770251 h 6957585"/>
                  <a:gd name="connsiteX282" fmla="*/ 2989432 w 7276947"/>
                  <a:gd name="connsiteY282" fmla="*/ 6765776 h 6957585"/>
                  <a:gd name="connsiteX283" fmla="*/ 3071920 w 7276947"/>
                  <a:gd name="connsiteY283" fmla="*/ 6809251 h 6957585"/>
                  <a:gd name="connsiteX284" fmla="*/ 3179988 w 7276947"/>
                  <a:gd name="connsiteY284" fmla="*/ 6696724 h 6957585"/>
                  <a:gd name="connsiteX285" fmla="*/ 3185103 w 7276947"/>
                  <a:gd name="connsiteY285" fmla="*/ 6696724 h 6957585"/>
                  <a:gd name="connsiteX286" fmla="*/ 3479251 w 7276947"/>
                  <a:gd name="connsiteY286" fmla="*/ 6687133 h 6957585"/>
                  <a:gd name="connsiteX287" fmla="*/ 3481809 w 7276947"/>
                  <a:gd name="connsiteY287" fmla="*/ 6689052 h 6957585"/>
                  <a:gd name="connsiteX288" fmla="*/ 3589236 w 7276947"/>
                  <a:gd name="connsiteY288" fmla="*/ 6747233 h 6957585"/>
                  <a:gd name="connsiteX289" fmla="*/ 3765085 w 7276947"/>
                  <a:gd name="connsiteY289" fmla="*/ 6728692 h 6957585"/>
                  <a:gd name="connsiteX290" fmla="*/ 3767643 w 7276947"/>
                  <a:gd name="connsiteY290" fmla="*/ 6730611 h 6957585"/>
                  <a:gd name="connsiteX291" fmla="*/ 3949247 w 7276947"/>
                  <a:gd name="connsiteY291" fmla="*/ 6830351 h 6957585"/>
                  <a:gd name="connsiteX292" fmla="*/ 4169858 w 7276947"/>
                  <a:gd name="connsiteY292" fmla="*/ 6812448 h 6957585"/>
                  <a:gd name="connsiteX293" fmla="*/ 4246592 w 7276947"/>
                  <a:gd name="connsiteY293" fmla="*/ 6805416 h 6957585"/>
                  <a:gd name="connsiteX294" fmla="*/ 4247870 w 7276947"/>
                  <a:gd name="connsiteY294" fmla="*/ 6806055 h 6957585"/>
                  <a:gd name="connsiteX295" fmla="*/ 4248510 w 7276947"/>
                  <a:gd name="connsiteY295" fmla="*/ 6806055 h 6957585"/>
                  <a:gd name="connsiteX296" fmla="*/ 4248510 w 7276947"/>
                  <a:gd name="connsiteY296" fmla="*/ 6806055 h 6957585"/>
                  <a:gd name="connsiteX297" fmla="*/ 4251707 w 7276947"/>
                  <a:gd name="connsiteY297" fmla="*/ 6807973 h 6957585"/>
                  <a:gd name="connsiteX298" fmla="*/ 4464005 w 7276947"/>
                  <a:gd name="connsiteY298" fmla="*/ 6937125 h 6957585"/>
                  <a:gd name="connsiteX299" fmla="*/ 4525392 w 7276947"/>
                  <a:gd name="connsiteY299" fmla="*/ 6957586 h 6957585"/>
                  <a:gd name="connsiteX300" fmla="*/ 4520276 w 7276947"/>
                  <a:gd name="connsiteY300" fmla="*/ 6914108 h 6957585"/>
                  <a:gd name="connsiteX301" fmla="*/ 4471678 w 7276947"/>
                  <a:gd name="connsiteY301" fmla="*/ 6728692 h 6957585"/>
                  <a:gd name="connsiteX302" fmla="*/ 4472317 w 7276947"/>
                  <a:gd name="connsiteY302" fmla="*/ 6726134 h 6957585"/>
                  <a:gd name="connsiteX303" fmla="*/ 4520276 w 7276947"/>
                  <a:gd name="connsiteY303" fmla="*/ 6508111 h 6957585"/>
                  <a:gd name="connsiteX304" fmla="*/ 4535623 w 7276947"/>
                  <a:gd name="connsiteY304" fmla="*/ 6398140 h 6957585"/>
                  <a:gd name="connsiteX305" fmla="*/ 4538820 w 7276947"/>
                  <a:gd name="connsiteY305" fmla="*/ 6395582 h 6957585"/>
                  <a:gd name="connsiteX306" fmla="*/ 4683975 w 7276947"/>
                  <a:gd name="connsiteY306" fmla="*/ 6264512 h 6957585"/>
                  <a:gd name="connsiteX307" fmla="*/ 4909702 w 7276947"/>
                  <a:gd name="connsiteY307" fmla="*/ 6024749 h 6957585"/>
                  <a:gd name="connsiteX308" fmla="*/ 4914178 w 7276947"/>
                  <a:gd name="connsiteY308" fmla="*/ 6024111 h 6957585"/>
                  <a:gd name="connsiteX309" fmla="*/ 4990912 w 7276947"/>
                  <a:gd name="connsiteY309" fmla="*/ 6018996 h 6957585"/>
                  <a:gd name="connsiteX310" fmla="*/ 5064448 w 7276947"/>
                  <a:gd name="connsiteY310" fmla="*/ 6072702 h 6957585"/>
                  <a:gd name="connsiteX311" fmla="*/ 5210883 w 7276947"/>
                  <a:gd name="connsiteY311" fmla="*/ 6093161 h 6957585"/>
                  <a:gd name="connsiteX312" fmla="*/ 5363072 w 7276947"/>
                  <a:gd name="connsiteY312" fmla="*/ 6183952 h 6957585"/>
                  <a:gd name="connsiteX313" fmla="*/ 5462826 w 7276947"/>
                  <a:gd name="connsiteY313" fmla="*/ 6183952 h 6957585"/>
                  <a:gd name="connsiteX314" fmla="*/ 5559383 w 7276947"/>
                  <a:gd name="connsiteY314" fmla="*/ 6106588 h 6957585"/>
                  <a:gd name="connsiteX315" fmla="*/ 5562581 w 7276947"/>
                  <a:gd name="connsiteY315" fmla="*/ 6105948 h 6957585"/>
                  <a:gd name="connsiteX316" fmla="*/ 5658498 w 7276947"/>
                  <a:gd name="connsiteY316" fmla="*/ 6096358 h 6957585"/>
                  <a:gd name="connsiteX317" fmla="*/ 5661695 w 7276947"/>
                  <a:gd name="connsiteY317" fmla="*/ 6098276 h 6957585"/>
                  <a:gd name="connsiteX318" fmla="*/ 6049202 w 7276947"/>
                  <a:gd name="connsiteY318" fmla="*/ 6340597 h 6957585"/>
                  <a:gd name="connsiteX319" fmla="*/ 6154712 w 7276947"/>
                  <a:gd name="connsiteY319" fmla="*/ 6430747 h 6957585"/>
                  <a:gd name="connsiteX320" fmla="*/ 6432233 w 7276947"/>
                  <a:gd name="connsiteY320" fmla="*/ 6444813 h 6957585"/>
                  <a:gd name="connsiteX321" fmla="*/ 6543498 w 7276947"/>
                  <a:gd name="connsiteY321" fmla="*/ 6351466 h 6957585"/>
                  <a:gd name="connsiteX322" fmla="*/ 6519839 w 7276947"/>
                  <a:gd name="connsiteY322" fmla="*/ 6290086 h 6957585"/>
                  <a:gd name="connsiteX323" fmla="*/ 6523675 w 7276947"/>
                  <a:gd name="connsiteY323" fmla="*/ 6284971 h 6957585"/>
                  <a:gd name="connsiteX324" fmla="*/ 6636858 w 7276947"/>
                  <a:gd name="connsiteY324" fmla="*/ 6141754 h 6957585"/>
                  <a:gd name="connsiteX325" fmla="*/ 7043548 w 7276947"/>
                  <a:gd name="connsiteY325" fmla="*/ 5839333 h 695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7276947" h="6957585">
                    <a:moveTo>
                      <a:pt x="7053140" y="5837415"/>
                    </a:moveTo>
                    <a:lnTo>
                      <a:pt x="7012216" y="5708263"/>
                    </a:lnTo>
                    <a:lnTo>
                      <a:pt x="7014133" y="5704428"/>
                    </a:lnTo>
                    <a:lnTo>
                      <a:pt x="7090868" y="5526683"/>
                    </a:lnTo>
                    <a:lnTo>
                      <a:pt x="6911821" y="5526683"/>
                    </a:lnTo>
                    <a:lnTo>
                      <a:pt x="6911821" y="5526683"/>
                    </a:lnTo>
                    <a:lnTo>
                      <a:pt x="6910543" y="5526683"/>
                    </a:lnTo>
                    <a:lnTo>
                      <a:pt x="6907985" y="5524765"/>
                    </a:lnTo>
                    <a:lnTo>
                      <a:pt x="6699524" y="5383464"/>
                    </a:lnTo>
                    <a:lnTo>
                      <a:pt x="6698885" y="5377711"/>
                    </a:lnTo>
                    <a:lnTo>
                      <a:pt x="6671388" y="5049077"/>
                    </a:lnTo>
                    <a:lnTo>
                      <a:pt x="6509607" y="4877727"/>
                    </a:lnTo>
                    <a:lnTo>
                      <a:pt x="6517281" y="4869414"/>
                    </a:lnTo>
                    <a:lnTo>
                      <a:pt x="6612559" y="4765197"/>
                    </a:lnTo>
                    <a:lnTo>
                      <a:pt x="6613838" y="4765197"/>
                    </a:lnTo>
                    <a:lnTo>
                      <a:pt x="6614477" y="4764558"/>
                    </a:lnTo>
                    <a:lnTo>
                      <a:pt x="6618313" y="4763919"/>
                    </a:lnTo>
                    <a:lnTo>
                      <a:pt x="6755795" y="4746656"/>
                    </a:lnTo>
                    <a:lnTo>
                      <a:pt x="6789686" y="4549092"/>
                    </a:lnTo>
                    <a:lnTo>
                      <a:pt x="6670749" y="4439761"/>
                    </a:lnTo>
                    <a:lnTo>
                      <a:pt x="6670110" y="4435924"/>
                    </a:lnTo>
                    <a:lnTo>
                      <a:pt x="6651565" y="4273525"/>
                    </a:lnTo>
                    <a:lnTo>
                      <a:pt x="6654123" y="4269688"/>
                    </a:lnTo>
                    <a:lnTo>
                      <a:pt x="6714231" y="4199998"/>
                    </a:lnTo>
                    <a:lnTo>
                      <a:pt x="6697605" y="4114962"/>
                    </a:lnTo>
                    <a:lnTo>
                      <a:pt x="6624708" y="4055501"/>
                    </a:lnTo>
                    <a:lnTo>
                      <a:pt x="6623429" y="4051665"/>
                    </a:lnTo>
                    <a:lnTo>
                      <a:pt x="6577389" y="3894381"/>
                    </a:lnTo>
                    <a:lnTo>
                      <a:pt x="6516641" y="3782491"/>
                    </a:lnTo>
                    <a:lnTo>
                      <a:pt x="6339513" y="3773540"/>
                    </a:lnTo>
                    <a:lnTo>
                      <a:pt x="6269174" y="3836198"/>
                    </a:lnTo>
                    <a:lnTo>
                      <a:pt x="6261500" y="3843231"/>
                    </a:lnTo>
                    <a:lnTo>
                      <a:pt x="6322888" y="4003073"/>
                    </a:lnTo>
                    <a:lnTo>
                      <a:pt x="6322248" y="4003073"/>
                    </a:lnTo>
                    <a:lnTo>
                      <a:pt x="6322248" y="4003712"/>
                    </a:lnTo>
                    <a:lnTo>
                      <a:pt x="6312017" y="4008188"/>
                    </a:lnTo>
                    <a:lnTo>
                      <a:pt x="6152155" y="4074042"/>
                    </a:lnTo>
                    <a:lnTo>
                      <a:pt x="6149597" y="4073403"/>
                    </a:lnTo>
                    <a:lnTo>
                      <a:pt x="6002523" y="4058697"/>
                    </a:lnTo>
                    <a:lnTo>
                      <a:pt x="6002523" y="4058058"/>
                    </a:lnTo>
                    <a:lnTo>
                      <a:pt x="6001884" y="4058058"/>
                    </a:lnTo>
                    <a:lnTo>
                      <a:pt x="5985257" y="3939136"/>
                    </a:lnTo>
                    <a:lnTo>
                      <a:pt x="6069026" y="3896938"/>
                    </a:lnTo>
                    <a:lnTo>
                      <a:pt x="6135528" y="3900774"/>
                    </a:lnTo>
                    <a:lnTo>
                      <a:pt x="6133610" y="3788885"/>
                    </a:lnTo>
                    <a:lnTo>
                      <a:pt x="6163025" y="3588763"/>
                    </a:lnTo>
                    <a:lnTo>
                      <a:pt x="6331840" y="3322787"/>
                    </a:lnTo>
                    <a:lnTo>
                      <a:pt x="6429036" y="3285704"/>
                    </a:lnTo>
                    <a:lnTo>
                      <a:pt x="6556287" y="3123305"/>
                    </a:lnTo>
                    <a:lnTo>
                      <a:pt x="6663075" y="3075992"/>
                    </a:lnTo>
                    <a:lnTo>
                      <a:pt x="6647089" y="2990316"/>
                    </a:lnTo>
                    <a:lnTo>
                      <a:pt x="6643252" y="2971135"/>
                    </a:lnTo>
                    <a:lnTo>
                      <a:pt x="6503852" y="2898247"/>
                    </a:lnTo>
                    <a:lnTo>
                      <a:pt x="6501934" y="2897608"/>
                    </a:lnTo>
                    <a:lnTo>
                      <a:pt x="6501934" y="2897608"/>
                    </a:lnTo>
                    <a:lnTo>
                      <a:pt x="6501934" y="2897608"/>
                    </a:lnTo>
                    <a:lnTo>
                      <a:pt x="6597851" y="2781244"/>
                    </a:lnTo>
                    <a:lnTo>
                      <a:pt x="6602967" y="2780605"/>
                    </a:lnTo>
                    <a:lnTo>
                      <a:pt x="6758353" y="2771014"/>
                    </a:lnTo>
                    <a:lnTo>
                      <a:pt x="6758993" y="2772293"/>
                    </a:lnTo>
                    <a:lnTo>
                      <a:pt x="6759633" y="2772293"/>
                    </a:lnTo>
                    <a:lnTo>
                      <a:pt x="6797360" y="2855410"/>
                    </a:lnTo>
                    <a:lnTo>
                      <a:pt x="6902230" y="2868198"/>
                    </a:lnTo>
                    <a:lnTo>
                      <a:pt x="7094704" y="2808097"/>
                    </a:lnTo>
                    <a:lnTo>
                      <a:pt x="7042909" y="2700044"/>
                    </a:lnTo>
                    <a:lnTo>
                      <a:pt x="6931005" y="2630354"/>
                    </a:lnTo>
                    <a:lnTo>
                      <a:pt x="6931005" y="2629074"/>
                    </a:lnTo>
                    <a:lnTo>
                      <a:pt x="6929087" y="2627796"/>
                    </a:lnTo>
                    <a:lnTo>
                      <a:pt x="6928447" y="2622041"/>
                    </a:lnTo>
                    <a:lnTo>
                      <a:pt x="6919495" y="2435347"/>
                    </a:lnTo>
                    <a:lnTo>
                      <a:pt x="6920135" y="2433428"/>
                    </a:lnTo>
                    <a:lnTo>
                      <a:pt x="6985997" y="2208372"/>
                    </a:lnTo>
                    <a:lnTo>
                      <a:pt x="6988555" y="2206453"/>
                    </a:lnTo>
                    <a:lnTo>
                      <a:pt x="7072323" y="2127172"/>
                    </a:lnTo>
                    <a:lnTo>
                      <a:pt x="7072963" y="2031267"/>
                    </a:lnTo>
                    <a:lnTo>
                      <a:pt x="7144582" y="1833063"/>
                    </a:lnTo>
                    <a:lnTo>
                      <a:pt x="7276947" y="1695599"/>
                    </a:lnTo>
                    <a:lnTo>
                      <a:pt x="7170160" y="1623991"/>
                    </a:lnTo>
                    <a:lnTo>
                      <a:pt x="7048664" y="1623351"/>
                    </a:lnTo>
                    <a:lnTo>
                      <a:pt x="6900312" y="1555578"/>
                    </a:lnTo>
                    <a:lnTo>
                      <a:pt x="6785850" y="1592662"/>
                    </a:lnTo>
                    <a:lnTo>
                      <a:pt x="6700803" y="1559415"/>
                    </a:lnTo>
                    <a:lnTo>
                      <a:pt x="6592096" y="1559415"/>
                    </a:lnTo>
                    <a:lnTo>
                      <a:pt x="6482111" y="1598416"/>
                    </a:lnTo>
                    <a:lnTo>
                      <a:pt x="6476995" y="1594580"/>
                    </a:lnTo>
                    <a:lnTo>
                      <a:pt x="6362533" y="1498675"/>
                    </a:lnTo>
                    <a:lnTo>
                      <a:pt x="6362533" y="1420672"/>
                    </a:lnTo>
                    <a:lnTo>
                      <a:pt x="6251269" y="1334997"/>
                    </a:lnTo>
                    <a:lnTo>
                      <a:pt x="6241678" y="1336915"/>
                    </a:lnTo>
                    <a:lnTo>
                      <a:pt x="6241678" y="1334997"/>
                    </a:lnTo>
                    <a:lnTo>
                      <a:pt x="6161746" y="1356096"/>
                    </a:lnTo>
                    <a:lnTo>
                      <a:pt x="6161746" y="1356096"/>
                    </a:lnTo>
                    <a:lnTo>
                      <a:pt x="6159188" y="1355457"/>
                    </a:lnTo>
                    <a:lnTo>
                      <a:pt x="5992931" y="1322209"/>
                    </a:lnTo>
                    <a:lnTo>
                      <a:pt x="5990373" y="1317734"/>
                    </a:lnTo>
                    <a:lnTo>
                      <a:pt x="5921312" y="1204566"/>
                    </a:lnTo>
                    <a:lnTo>
                      <a:pt x="5829232" y="1204566"/>
                    </a:lnTo>
                    <a:lnTo>
                      <a:pt x="5768484" y="1242288"/>
                    </a:lnTo>
                    <a:lnTo>
                      <a:pt x="5768484" y="1242288"/>
                    </a:lnTo>
                    <a:lnTo>
                      <a:pt x="5762090" y="1237174"/>
                    </a:lnTo>
                    <a:lnTo>
                      <a:pt x="5649546" y="1156614"/>
                    </a:lnTo>
                    <a:lnTo>
                      <a:pt x="5518458" y="1147024"/>
                    </a:lnTo>
                    <a:lnTo>
                      <a:pt x="5370106" y="961607"/>
                    </a:lnTo>
                    <a:lnTo>
                      <a:pt x="5286978" y="943705"/>
                    </a:lnTo>
                    <a:lnTo>
                      <a:pt x="5284420" y="940508"/>
                    </a:lnTo>
                    <a:lnTo>
                      <a:pt x="5232624" y="880407"/>
                    </a:lnTo>
                    <a:lnTo>
                      <a:pt x="5163563" y="880407"/>
                    </a:lnTo>
                    <a:lnTo>
                      <a:pt x="5091306" y="928360"/>
                    </a:lnTo>
                    <a:lnTo>
                      <a:pt x="5084911" y="925802"/>
                    </a:lnTo>
                    <a:lnTo>
                      <a:pt x="4944872" y="852915"/>
                    </a:lnTo>
                    <a:lnTo>
                      <a:pt x="4944872" y="850997"/>
                    </a:lnTo>
                    <a:lnTo>
                      <a:pt x="4944232" y="850997"/>
                    </a:lnTo>
                    <a:lnTo>
                      <a:pt x="4935280" y="677728"/>
                    </a:lnTo>
                    <a:lnTo>
                      <a:pt x="4854709" y="639366"/>
                    </a:lnTo>
                    <a:lnTo>
                      <a:pt x="4776696" y="575430"/>
                    </a:lnTo>
                    <a:lnTo>
                      <a:pt x="4698044" y="580544"/>
                    </a:lnTo>
                    <a:lnTo>
                      <a:pt x="4694847" y="577987"/>
                    </a:lnTo>
                    <a:lnTo>
                      <a:pt x="4511964" y="427736"/>
                    </a:lnTo>
                    <a:lnTo>
                      <a:pt x="4511964" y="426457"/>
                    </a:lnTo>
                    <a:lnTo>
                      <a:pt x="4510684" y="425818"/>
                    </a:lnTo>
                    <a:lnTo>
                      <a:pt x="4510045" y="421982"/>
                    </a:lnTo>
                    <a:lnTo>
                      <a:pt x="4488943" y="323519"/>
                    </a:lnTo>
                    <a:lnTo>
                      <a:pt x="4341230" y="268534"/>
                    </a:lnTo>
                    <a:lnTo>
                      <a:pt x="4341230" y="267255"/>
                    </a:lnTo>
                    <a:lnTo>
                      <a:pt x="4339951" y="266615"/>
                    </a:lnTo>
                    <a:lnTo>
                      <a:pt x="4339312" y="259583"/>
                    </a:lnTo>
                    <a:lnTo>
                      <a:pt x="4312455" y="43476"/>
                    </a:lnTo>
                    <a:lnTo>
                      <a:pt x="4253626" y="0"/>
                    </a:lnTo>
                    <a:lnTo>
                      <a:pt x="4238279" y="27492"/>
                    </a:lnTo>
                    <a:lnTo>
                      <a:pt x="4233803" y="29411"/>
                    </a:lnTo>
                    <a:lnTo>
                      <a:pt x="4001042" y="109331"/>
                    </a:lnTo>
                    <a:lnTo>
                      <a:pt x="3949247" y="66494"/>
                    </a:lnTo>
                    <a:lnTo>
                      <a:pt x="3775955" y="166874"/>
                    </a:lnTo>
                    <a:lnTo>
                      <a:pt x="3734391" y="285796"/>
                    </a:lnTo>
                    <a:lnTo>
                      <a:pt x="3763166" y="437327"/>
                    </a:lnTo>
                    <a:lnTo>
                      <a:pt x="3723521" y="678368"/>
                    </a:lnTo>
                    <a:lnTo>
                      <a:pt x="3720963" y="680925"/>
                    </a:lnTo>
                    <a:lnTo>
                      <a:pt x="3540638" y="856751"/>
                    </a:lnTo>
                    <a:lnTo>
                      <a:pt x="3540638" y="937950"/>
                    </a:lnTo>
                    <a:lnTo>
                      <a:pt x="3328340" y="998690"/>
                    </a:lnTo>
                    <a:lnTo>
                      <a:pt x="3217076" y="1003805"/>
                    </a:lnTo>
                    <a:lnTo>
                      <a:pt x="3215158" y="1003166"/>
                    </a:lnTo>
                    <a:lnTo>
                      <a:pt x="3103254" y="966082"/>
                    </a:lnTo>
                    <a:lnTo>
                      <a:pt x="2868575" y="1093317"/>
                    </a:lnTo>
                    <a:lnTo>
                      <a:pt x="2814862" y="1195615"/>
                    </a:lnTo>
                    <a:lnTo>
                      <a:pt x="2853229" y="1264027"/>
                    </a:lnTo>
                    <a:lnTo>
                      <a:pt x="2981758" y="1308783"/>
                    </a:lnTo>
                    <a:lnTo>
                      <a:pt x="2808467" y="1430262"/>
                    </a:lnTo>
                    <a:lnTo>
                      <a:pt x="2622387" y="1469264"/>
                    </a:lnTo>
                    <a:lnTo>
                      <a:pt x="2620469" y="1468624"/>
                    </a:lnTo>
                    <a:lnTo>
                      <a:pt x="2364688" y="1432820"/>
                    </a:lnTo>
                    <a:lnTo>
                      <a:pt x="2258540" y="1377835"/>
                    </a:lnTo>
                    <a:lnTo>
                      <a:pt x="2160703" y="1434738"/>
                    </a:lnTo>
                    <a:lnTo>
                      <a:pt x="2117861" y="1338193"/>
                    </a:lnTo>
                    <a:lnTo>
                      <a:pt x="2030895" y="1272339"/>
                    </a:lnTo>
                    <a:lnTo>
                      <a:pt x="2069262" y="1172598"/>
                    </a:lnTo>
                    <a:lnTo>
                      <a:pt x="1981657" y="1130399"/>
                    </a:lnTo>
                    <a:lnTo>
                      <a:pt x="1874869" y="1168122"/>
                    </a:lnTo>
                    <a:lnTo>
                      <a:pt x="1720761" y="1162368"/>
                    </a:lnTo>
                    <a:lnTo>
                      <a:pt x="1675361" y="1143187"/>
                    </a:lnTo>
                    <a:lnTo>
                      <a:pt x="1713088" y="1268503"/>
                    </a:lnTo>
                    <a:lnTo>
                      <a:pt x="1690068" y="1327964"/>
                    </a:lnTo>
                    <a:lnTo>
                      <a:pt x="1904923" y="1528086"/>
                    </a:lnTo>
                    <a:lnTo>
                      <a:pt x="1863999" y="1594580"/>
                    </a:lnTo>
                    <a:lnTo>
                      <a:pt x="1892774" y="1689845"/>
                    </a:lnTo>
                    <a:lnTo>
                      <a:pt x="1892134" y="1693042"/>
                    </a:lnTo>
                    <a:lnTo>
                      <a:pt x="1869114" y="1784471"/>
                    </a:lnTo>
                    <a:lnTo>
                      <a:pt x="1935617" y="1869508"/>
                    </a:lnTo>
                    <a:lnTo>
                      <a:pt x="1952243" y="1998659"/>
                    </a:lnTo>
                    <a:lnTo>
                      <a:pt x="1936896" y="1996741"/>
                    </a:lnTo>
                    <a:lnTo>
                      <a:pt x="1716925" y="1967969"/>
                    </a:lnTo>
                    <a:lnTo>
                      <a:pt x="1619089" y="2001856"/>
                    </a:lnTo>
                    <a:lnTo>
                      <a:pt x="1615252" y="2000578"/>
                    </a:lnTo>
                    <a:lnTo>
                      <a:pt x="1526369" y="1976921"/>
                    </a:lnTo>
                    <a:lnTo>
                      <a:pt x="1411268" y="2006971"/>
                    </a:lnTo>
                    <a:lnTo>
                      <a:pt x="1370343" y="1966052"/>
                    </a:lnTo>
                    <a:lnTo>
                      <a:pt x="1229024" y="2083055"/>
                    </a:lnTo>
                    <a:lnTo>
                      <a:pt x="1044862" y="1838818"/>
                    </a:lnTo>
                    <a:lnTo>
                      <a:pt x="948944" y="1806849"/>
                    </a:lnTo>
                    <a:lnTo>
                      <a:pt x="805068" y="1839457"/>
                    </a:lnTo>
                    <a:lnTo>
                      <a:pt x="680375" y="1954543"/>
                    </a:lnTo>
                    <a:lnTo>
                      <a:pt x="617070" y="1920657"/>
                    </a:lnTo>
                    <a:lnTo>
                      <a:pt x="544172" y="1989069"/>
                    </a:lnTo>
                    <a:lnTo>
                      <a:pt x="477030" y="1943035"/>
                    </a:lnTo>
                    <a:lnTo>
                      <a:pt x="354255" y="1956461"/>
                    </a:lnTo>
                    <a:lnTo>
                      <a:pt x="271767" y="2038940"/>
                    </a:lnTo>
                    <a:lnTo>
                      <a:pt x="267290" y="2039579"/>
                    </a:lnTo>
                    <a:lnTo>
                      <a:pt x="78652" y="2053645"/>
                    </a:lnTo>
                    <a:lnTo>
                      <a:pt x="0" y="2145074"/>
                    </a:lnTo>
                    <a:lnTo>
                      <a:pt x="39646" y="2212208"/>
                    </a:lnTo>
                    <a:lnTo>
                      <a:pt x="145795" y="2175763"/>
                    </a:lnTo>
                    <a:lnTo>
                      <a:pt x="149631" y="2176403"/>
                    </a:lnTo>
                    <a:lnTo>
                      <a:pt x="265372" y="2211569"/>
                    </a:lnTo>
                    <a:lnTo>
                      <a:pt x="267290" y="2215405"/>
                    </a:lnTo>
                    <a:lnTo>
                      <a:pt x="311412" y="2282538"/>
                    </a:lnTo>
                    <a:lnTo>
                      <a:pt x="164978" y="2253127"/>
                    </a:lnTo>
                    <a:lnTo>
                      <a:pt x="108067" y="2260160"/>
                    </a:lnTo>
                    <a:lnTo>
                      <a:pt x="136842" y="2340081"/>
                    </a:lnTo>
                    <a:lnTo>
                      <a:pt x="168175" y="2265275"/>
                    </a:lnTo>
                    <a:lnTo>
                      <a:pt x="262175" y="2300440"/>
                    </a:lnTo>
                    <a:lnTo>
                      <a:pt x="264093" y="2306834"/>
                    </a:lnTo>
                    <a:lnTo>
                      <a:pt x="285834" y="2398902"/>
                    </a:lnTo>
                    <a:lnTo>
                      <a:pt x="203345" y="2431510"/>
                    </a:lnTo>
                    <a:lnTo>
                      <a:pt x="95918" y="2471790"/>
                    </a:lnTo>
                    <a:lnTo>
                      <a:pt x="97836" y="2486496"/>
                    </a:lnTo>
                    <a:lnTo>
                      <a:pt x="207182" y="2486496"/>
                    </a:lnTo>
                    <a:lnTo>
                      <a:pt x="209740" y="2494168"/>
                    </a:lnTo>
                    <a:lnTo>
                      <a:pt x="258977" y="2632271"/>
                    </a:lnTo>
                    <a:lnTo>
                      <a:pt x="249386" y="2685978"/>
                    </a:lnTo>
                    <a:lnTo>
                      <a:pt x="361929" y="2611173"/>
                    </a:lnTo>
                    <a:lnTo>
                      <a:pt x="455928" y="2636747"/>
                    </a:lnTo>
                    <a:lnTo>
                      <a:pt x="534581" y="2622041"/>
                    </a:lnTo>
                    <a:lnTo>
                      <a:pt x="537778" y="2622681"/>
                    </a:lnTo>
                    <a:lnTo>
                      <a:pt x="744960" y="2706438"/>
                    </a:lnTo>
                    <a:lnTo>
                      <a:pt x="787164" y="2776768"/>
                    </a:lnTo>
                    <a:lnTo>
                      <a:pt x="866456" y="2776768"/>
                    </a:lnTo>
                    <a:lnTo>
                      <a:pt x="869013" y="2778686"/>
                    </a:lnTo>
                    <a:lnTo>
                      <a:pt x="1002019" y="2866279"/>
                    </a:lnTo>
                    <a:lnTo>
                      <a:pt x="1101773" y="2776129"/>
                    </a:lnTo>
                    <a:lnTo>
                      <a:pt x="1108168" y="2777408"/>
                    </a:lnTo>
                    <a:lnTo>
                      <a:pt x="1182984" y="2794670"/>
                    </a:lnTo>
                    <a:lnTo>
                      <a:pt x="1156766" y="2873313"/>
                    </a:lnTo>
                    <a:lnTo>
                      <a:pt x="1180426" y="2904002"/>
                    </a:lnTo>
                    <a:lnTo>
                      <a:pt x="1286575" y="2841344"/>
                    </a:lnTo>
                    <a:lnTo>
                      <a:pt x="1361390" y="2916150"/>
                    </a:lnTo>
                    <a:lnTo>
                      <a:pt x="1358833" y="2923183"/>
                    </a:lnTo>
                    <a:lnTo>
                      <a:pt x="1312792" y="3043384"/>
                    </a:lnTo>
                    <a:lnTo>
                      <a:pt x="1364587" y="3125223"/>
                    </a:lnTo>
                    <a:lnTo>
                      <a:pt x="1432369" y="3129699"/>
                    </a:lnTo>
                    <a:lnTo>
                      <a:pt x="1553865" y="3051695"/>
                    </a:lnTo>
                    <a:lnTo>
                      <a:pt x="1557702" y="3052335"/>
                    </a:lnTo>
                    <a:lnTo>
                      <a:pt x="1693904" y="3067680"/>
                    </a:lnTo>
                    <a:lnTo>
                      <a:pt x="1696462" y="3072156"/>
                    </a:lnTo>
                    <a:lnTo>
                      <a:pt x="1810924" y="3227521"/>
                    </a:lnTo>
                    <a:lnTo>
                      <a:pt x="1664490" y="3143764"/>
                    </a:lnTo>
                    <a:lnTo>
                      <a:pt x="1557702" y="3148240"/>
                    </a:lnTo>
                    <a:lnTo>
                      <a:pt x="1496314" y="3233915"/>
                    </a:lnTo>
                    <a:lnTo>
                      <a:pt x="1556423" y="3259489"/>
                    </a:lnTo>
                    <a:lnTo>
                      <a:pt x="1582640" y="3395675"/>
                    </a:lnTo>
                    <a:lnTo>
                      <a:pt x="1580722" y="3399511"/>
                    </a:lnTo>
                    <a:lnTo>
                      <a:pt x="1525090" y="3501809"/>
                    </a:lnTo>
                    <a:lnTo>
                      <a:pt x="1546191" y="3572140"/>
                    </a:lnTo>
                    <a:lnTo>
                      <a:pt x="1649783" y="3586206"/>
                    </a:lnTo>
                    <a:lnTo>
                      <a:pt x="1652340" y="3590042"/>
                    </a:lnTo>
                    <a:lnTo>
                      <a:pt x="1809645" y="3785049"/>
                    </a:lnTo>
                    <a:lnTo>
                      <a:pt x="1964392" y="3809985"/>
                    </a:lnTo>
                    <a:lnTo>
                      <a:pt x="2120418" y="3900774"/>
                    </a:lnTo>
                    <a:lnTo>
                      <a:pt x="2115942" y="4015221"/>
                    </a:lnTo>
                    <a:lnTo>
                      <a:pt x="2175411" y="4109208"/>
                    </a:lnTo>
                    <a:lnTo>
                      <a:pt x="2173492" y="4114323"/>
                    </a:lnTo>
                    <a:lnTo>
                      <a:pt x="2123615" y="4244754"/>
                    </a:lnTo>
                    <a:lnTo>
                      <a:pt x="2095480" y="4258820"/>
                    </a:lnTo>
                    <a:lnTo>
                      <a:pt x="2070541" y="4353446"/>
                    </a:lnTo>
                    <a:lnTo>
                      <a:pt x="2170295" y="4377102"/>
                    </a:lnTo>
                    <a:lnTo>
                      <a:pt x="2366607" y="4529272"/>
                    </a:lnTo>
                    <a:lnTo>
                      <a:pt x="2367886" y="4531829"/>
                    </a:lnTo>
                    <a:lnTo>
                      <a:pt x="2539258" y="4946778"/>
                    </a:lnTo>
                    <a:lnTo>
                      <a:pt x="2332076" y="4745377"/>
                    </a:lnTo>
                    <a:lnTo>
                      <a:pt x="2331437" y="4742820"/>
                    </a:lnTo>
                    <a:lnTo>
                      <a:pt x="2289233" y="4592568"/>
                    </a:lnTo>
                    <a:lnTo>
                      <a:pt x="2169017" y="4529911"/>
                    </a:lnTo>
                    <a:lnTo>
                      <a:pt x="2115303" y="4566355"/>
                    </a:lnTo>
                    <a:lnTo>
                      <a:pt x="2053276" y="4881563"/>
                    </a:lnTo>
                    <a:lnTo>
                      <a:pt x="2058391" y="5105340"/>
                    </a:lnTo>
                    <a:lnTo>
                      <a:pt x="2169017" y="5178867"/>
                    </a:lnTo>
                    <a:lnTo>
                      <a:pt x="2077575" y="5248559"/>
                    </a:lnTo>
                    <a:lnTo>
                      <a:pt x="2044324" y="5679491"/>
                    </a:lnTo>
                    <a:lnTo>
                      <a:pt x="1926665" y="6064390"/>
                    </a:lnTo>
                    <a:lnTo>
                      <a:pt x="1922828" y="6066948"/>
                    </a:lnTo>
                    <a:lnTo>
                      <a:pt x="1792380" y="6144310"/>
                    </a:lnTo>
                    <a:lnTo>
                      <a:pt x="1888298" y="6197378"/>
                    </a:lnTo>
                    <a:lnTo>
                      <a:pt x="1901726" y="6227428"/>
                    </a:lnTo>
                    <a:lnTo>
                      <a:pt x="1981657" y="6241495"/>
                    </a:lnTo>
                    <a:lnTo>
                      <a:pt x="2006596" y="6385353"/>
                    </a:lnTo>
                    <a:lnTo>
                      <a:pt x="2005957" y="6387270"/>
                    </a:lnTo>
                    <a:lnTo>
                      <a:pt x="1990610" y="6473584"/>
                    </a:lnTo>
                    <a:lnTo>
                      <a:pt x="2167098" y="6452486"/>
                    </a:lnTo>
                    <a:lnTo>
                      <a:pt x="2169656" y="6453125"/>
                    </a:lnTo>
                    <a:lnTo>
                      <a:pt x="2427354" y="6557342"/>
                    </a:lnTo>
                    <a:lnTo>
                      <a:pt x="2541816" y="6680740"/>
                    </a:lnTo>
                    <a:lnTo>
                      <a:pt x="2670985" y="6620638"/>
                    </a:lnTo>
                    <a:lnTo>
                      <a:pt x="2816140" y="6770251"/>
                    </a:lnTo>
                    <a:lnTo>
                      <a:pt x="2989432" y="6765776"/>
                    </a:lnTo>
                    <a:lnTo>
                      <a:pt x="3071920" y="6809251"/>
                    </a:lnTo>
                    <a:lnTo>
                      <a:pt x="3179988" y="6696724"/>
                    </a:lnTo>
                    <a:lnTo>
                      <a:pt x="3185103" y="6696724"/>
                    </a:lnTo>
                    <a:lnTo>
                      <a:pt x="3479251" y="6687133"/>
                    </a:lnTo>
                    <a:lnTo>
                      <a:pt x="3481809" y="6689052"/>
                    </a:lnTo>
                    <a:lnTo>
                      <a:pt x="3589236" y="6747233"/>
                    </a:lnTo>
                    <a:lnTo>
                      <a:pt x="3765085" y="6728692"/>
                    </a:lnTo>
                    <a:lnTo>
                      <a:pt x="3767643" y="6730611"/>
                    </a:lnTo>
                    <a:lnTo>
                      <a:pt x="3949247" y="6830351"/>
                    </a:lnTo>
                    <a:lnTo>
                      <a:pt x="4169858" y="6812448"/>
                    </a:lnTo>
                    <a:lnTo>
                      <a:pt x="4246592" y="6805416"/>
                    </a:lnTo>
                    <a:lnTo>
                      <a:pt x="4247870" y="6806055"/>
                    </a:lnTo>
                    <a:lnTo>
                      <a:pt x="4248510" y="6806055"/>
                    </a:lnTo>
                    <a:lnTo>
                      <a:pt x="4248510" y="6806055"/>
                    </a:lnTo>
                    <a:lnTo>
                      <a:pt x="4251707" y="6807973"/>
                    </a:lnTo>
                    <a:lnTo>
                      <a:pt x="4464005" y="6937125"/>
                    </a:lnTo>
                    <a:lnTo>
                      <a:pt x="4525392" y="6957586"/>
                    </a:lnTo>
                    <a:lnTo>
                      <a:pt x="4520276" y="6914108"/>
                    </a:lnTo>
                    <a:lnTo>
                      <a:pt x="4471678" y="6728692"/>
                    </a:lnTo>
                    <a:lnTo>
                      <a:pt x="4472317" y="6726134"/>
                    </a:lnTo>
                    <a:lnTo>
                      <a:pt x="4520276" y="6508111"/>
                    </a:lnTo>
                    <a:lnTo>
                      <a:pt x="4535623" y="6398140"/>
                    </a:lnTo>
                    <a:lnTo>
                      <a:pt x="4538820" y="6395582"/>
                    </a:lnTo>
                    <a:lnTo>
                      <a:pt x="4683975" y="6264512"/>
                    </a:lnTo>
                    <a:lnTo>
                      <a:pt x="4909702" y="6024749"/>
                    </a:lnTo>
                    <a:lnTo>
                      <a:pt x="4914178" y="6024111"/>
                    </a:lnTo>
                    <a:lnTo>
                      <a:pt x="4990912" y="6018996"/>
                    </a:lnTo>
                    <a:lnTo>
                      <a:pt x="5064448" y="6072702"/>
                    </a:lnTo>
                    <a:lnTo>
                      <a:pt x="5210883" y="6093161"/>
                    </a:lnTo>
                    <a:lnTo>
                      <a:pt x="5363072" y="6183952"/>
                    </a:lnTo>
                    <a:lnTo>
                      <a:pt x="5462826" y="6183952"/>
                    </a:lnTo>
                    <a:lnTo>
                      <a:pt x="5559383" y="6106588"/>
                    </a:lnTo>
                    <a:lnTo>
                      <a:pt x="5562581" y="6105948"/>
                    </a:lnTo>
                    <a:lnTo>
                      <a:pt x="5658498" y="6096358"/>
                    </a:lnTo>
                    <a:lnTo>
                      <a:pt x="5661695" y="6098276"/>
                    </a:lnTo>
                    <a:lnTo>
                      <a:pt x="6049202" y="6340597"/>
                    </a:lnTo>
                    <a:lnTo>
                      <a:pt x="6154712" y="6430747"/>
                    </a:lnTo>
                    <a:lnTo>
                      <a:pt x="6432233" y="6444813"/>
                    </a:lnTo>
                    <a:lnTo>
                      <a:pt x="6543498" y="6351466"/>
                    </a:lnTo>
                    <a:lnTo>
                      <a:pt x="6519839" y="6290086"/>
                    </a:lnTo>
                    <a:lnTo>
                      <a:pt x="6523675" y="6284971"/>
                    </a:lnTo>
                    <a:lnTo>
                      <a:pt x="6636858" y="6141754"/>
                    </a:lnTo>
                    <a:lnTo>
                      <a:pt x="7043548" y="58393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" name="Vrije vorm 93">
                <a:extLst>
                  <a:ext uri="{FF2B5EF4-FFF2-40B4-BE49-F238E27FC236}">
                    <a16:creationId xmlns:a16="http://schemas.microsoft.com/office/drawing/2014/main" id="{A4D2B321-A227-E736-6905-AF7A28F30255}"/>
                  </a:ext>
                </a:extLst>
              </p:cNvPr>
              <p:cNvSpPr/>
              <p:nvPr/>
            </p:nvSpPr>
            <p:spPr>
              <a:xfrm>
                <a:off x="258856" y="10200839"/>
                <a:ext cx="1965031" cy="3950005"/>
              </a:xfrm>
              <a:custGeom>
                <a:avLst/>
                <a:gdLst>
                  <a:gd name="connsiteX0" fmla="*/ 1266752 w 1965031"/>
                  <a:gd name="connsiteY0" fmla="*/ 3778017 h 3950005"/>
                  <a:gd name="connsiteX1" fmla="*/ 1262276 w 1965031"/>
                  <a:gd name="connsiteY1" fmla="*/ 3643750 h 3950005"/>
                  <a:gd name="connsiteX2" fmla="*/ 1168916 w 1965031"/>
                  <a:gd name="connsiteY2" fmla="*/ 3494777 h 3950005"/>
                  <a:gd name="connsiteX3" fmla="*/ 1168916 w 1965031"/>
                  <a:gd name="connsiteY3" fmla="*/ 3494137 h 3950005"/>
                  <a:gd name="connsiteX4" fmla="*/ 1168276 w 1965031"/>
                  <a:gd name="connsiteY4" fmla="*/ 3492859 h 3950005"/>
                  <a:gd name="connsiteX5" fmla="*/ 1171474 w 1965031"/>
                  <a:gd name="connsiteY5" fmla="*/ 3487105 h 3950005"/>
                  <a:gd name="connsiteX6" fmla="*/ 1321744 w 1965031"/>
                  <a:gd name="connsiteY6" fmla="*/ 3206423 h 3950005"/>
                  <a:gd name="connsiteX7" fmla="*/ 1475852 w 1965031"/>
                  <a:gd name="connsiteY7" fmla="*/ 3079828 h 3950005"/>
                  <a:gd name="connsiteX8" fmla="*/ 1491838 w 1965031"/>
                  <a:gd name="connsiteY8" fmla="*/ 2978169 h 3950005"/>
                  <a:gd name="connsiteX9" fmla="*/ 1359472 w 1965031"/>
                  <a:gd name="connsiteY9" fmla="*/ 2969219 h 3950005"/>
                  <a:gd name="connsiteX10" fmla="*/ 1358833 w 1965031"/>
                  <a:gd name="connsiteY10" fmla="*/ 2967939 h 3950005"/>
                  <a:gd name="connsiteX11" fmla="*/ 1358833 w 1965031"/>
                  <a:gd name="connsiteY11" fmla="*/ 2967939 h 3950005"/>
                  <a:gd name="connsiteX12" fmla="*/ 1260357 w 1965031"/>
                  <a:gd name="connsiteY12" fmla="*/ 2769735 h 3950005"/>
                  <a:gd name="connsiteX13" fmla="*/ 1466260 w 1965031"/>
                  <a:gd name="connsiteY13" fmla="*/ 2563859 h 3950005"/>
                  <a:gd name="connsiteX14" fmla="*/ 1457308 w 1965031"/>
                  <a:gd name="connsiteY14" fmla="*/ 2317065 h 3950005"/>
                  <a:gd name="connsiteX15" fmla="*/ 1312792 w 1965031"/>
                  <a:gd name="connsiteY15" fmla="*/ 2226914 h 3950005"/>
                  <a:gd name="connsiteX16" fmla="*/ 1310874 w 1965031"/>
                  <a:gd name="connsiteY16" fmla="*/ 2224357 h 3950005"/>
                  <a:gd name="connsiteX17" fmla="*/ 1137583 w 1965031"/>
                  <a:gd name="connsiteY17" fmla="*/ 1897000 h 3950005"/>
                  <a:gd name="connsiteX18" fmla="*/ 1137583 w 1965031"/>
                  <a:gd name="connsiteY18" fmla="*/ 1897000 h 3950005"/>
                  <a:gd name="connsiteX19" fmla="*/ 1136943 w 1965031"/>
                  <a:gd name="connsiteY19" fmla="*/ 1895721 h 3950005"/>
                  <a:gd name="connsiteX20" fmla="*/ 1151651 w 1965031"/>
                  <a:gd name="connsiteY20" fmla="*/ 1891886 h 3950005"/>
                  <a:gd name="connsiteX21" fmla="*/ 1311513 w 1965031"/>
                  <a:gd name="connsiteY21" fmla="*/ 1854163 h 3950005"/>
                  <a:gd name="connsiteX22" fmla="*/ 1417662 w 1965031"/>
                  <a:gd name="connsiteY22" fmla="*/ 1872065 h 3950005"/>
                  <a:gd name="connsiteX23" fmla="*/ 1573048 w 1965031"/>
                  <a:gd name="connsiteY23" fmla="*/ 1655321 h 3950005"/>
                  <a:gd name="connsiteX24" fmla="*/ 1461145 w 1965031"/>
                  <a:gd name="connsiteY24" fmla="*/ 1543431 h 3950005"/>
                  <a:gd name="connsiteX25" fmla="*/ 1461784 w 1965031"/>
                  <a:gd name="connsiteY25" fmla="*/ 1543431 h 3950005"/>
                  <a:gd name="connsiteX26" fmla="*/ 1461145 w 1965031"/>
                  <a:gd name="connsiteY26" fmla="*/ 1542791 h 3950005"/>
                  <a:gd name="connsiteX27" fmla="*/ 1605021 w 1965031"/>
                  <a:gd name="connsiteY27" fmla="*/ 1398934 h 3950005"/>
                  <a:gd name="connsiteX28" fmla="*/ 1623565 w 1965031"/>
                  <a:gd name="connsiteY28" fmla="*/ 997412 h 3950005"/>
                  <a:gd name="connsiteX29" fmla="*/ 1595429 w 1965031"/>
                  <a:gd name="connsiteY29" fmla="*/ 827341 h 3950005"/>
                  <a:gd name="connsiteX30" fmla="*/ 1595429 w 1965031"/>
                  <a:gd name="connsiteY30" fmla="*/ 827341 h 3950005"/>
                  <a:gd name="connsiteX31" fmla="*/ 1595429 w 1965031"/>
                  <a:gd name="connsiteY31" fmla="*/ 826701 h 3950005"/>
                  <a:gd name="connsiteX32" fmla="*/ 1842897 w 1965031"/>
                  <a:gd name="connsiteY32" fmla="*/ 588217 h 3950005"/>
                  <a:gd name="connsiteX33" fmla="*/ 1931780 w 1965031"/>
                  <a:gd name="connsiteY33" fmla="*/ 588217 h 3950005"/>
                  <a:gd name="connsiteX34" fmla="*/ 1965032 w 1965031"/>
                  <a:gd name="connsiteY34" fmla="*/ 473131 h 3950005"/>
                  <a:gd name="connsiteX35" fmla="*/ 1836502 w 1965031"/>
                  <a:gd name="connsiteY35" fmla="*/ 287715 h 3950005"/>
                  <a:gd name="connsiteX36" fmla="*/ 1819237 w 1965031"/>
                  <a:gd name="connsiteY36" fmla="*/ 139382 h 3950005"/>
                  <a:gd name="connsiteX37" fmla="*/ 1528926 w 1965031"/>
                  <a:gd name="connsiteY37" fmla="*/ 104217 h 3950005"/>
                  <a:gd name="connsiteX38" fmla="*/ 1408710 w 1965031"/>
                  <a:gd name="connsiteY38" fmla="*/ 224418 h 3950005"/>
                  <a:gd name="connsiteX39" fmla="*/ 1402315 w 1965031"/>
                  <a:gd name="connsiteY39" fmla="*/ 223140 h 3950005"/>
                  <a:gd name="connsiteX40" fmla="*/ 1055093 w 1965031"/>
                  <a:gd name="connsiteY40" fmla="*/ 150251 h 3950005"/>
                  <a:gd name="connsiteX41" fmla="*/ 837041 w 1965031"/>
                  <a:gd name="connsiteY41" fmla="*/ 264699 h 3950005"/>
                  <a:gd name="connsiteX42" fmla="*/ 773735 w 1965031"/>
                  <a:gd name="connsiteY42" fmla="*/ 158563 h 3950005"/>
                  <a:gd name="connsiteX43" fmla="*/ 773735 w 1965031"/>
                  <a:gd name="connsiteY43" fmla="*/ 157923 h 3950005"/>
                  <a:gd name="connsiteX44" fmla="*/ 773735 w 1965031"/>
                  <a:gd name="connsiteY44" fmla="*/ 157923 h 3950005"/>
                  <a:gd name="connsiteX45" fmla="*/ 774375 w 1965031"/>
                  <a:gd name="connsiteY45" fmla="*/ 154088 h 3950005"/>
                  <a:gd name="connsiteX46" fmla="*/ 791640 w 1965031"/>
                  <a:gd name="connsiteY46" fmla="*/ 26215 h 3950005"/>
                  <a:gd name="connsiteX47" fmla="*/ 695722 w 1965031"/>
                  <a:gd name="connsiteY47" fmla="*/ 0 h 3950005"/>
                  <a:gd name="connsiteX48" fmla="*/ 424595 w 1965031"/>
                  <a:gd name="connsiteY48" fmla="*/ 42837 h 3950005"/>
                  <a:gd name="connsiteX49" fmla="*/ 435466 w 1965031"/>
                  <a:gd name="connsiteY49" fmla="*/ 163038 h 3950005"/>
                  <a:gd name="connsiteX50" fmla="*/ 532662 w 1965031"/>
                  <a:gd name="connsiteY50" fmla="*/ 382341 h 3950005"/>
                  <a:gd name="connsiteX51" fmla="*/ 532662 w 1965031"/>
                  <a:gd name="connsiteY51" fmla="*/ 384898 h 3950005"/>
                  <a:gd name="connsiteX52" fmla="*/ 489180 w 1965031"/>
                  <a:gd name="connsiteY52" fmla="*/ 784502 h 3950005"/>
                  <a:gd name="connsiteX53" fmla="*/ 513479 w 1965031"/>
                  <a:gd name="connsiteY53" fmla="*/ 847800 h 3950005"/>
                  <a:gd name="connsiteX54" fmla="*/ 465520 w 1965031"/>
                  <a:gd name="connsiteY54" fmla="*/ 1024905 h 3950005"/>
                  <a:gd name="connsiteX55" fmla="*/ 559519 w 1965031"/>
                  <a:gd name="connsiteY55" fmla="*/ 1133597 h 3950005"/>
                  <a:gd name="connsiteX56" fmla="*/ 554404 w 1965031"/>
                  <a:gd name="connsiteY56" fmla="*/ 1141269 h 3950005"/>
                  <a:gd name="connsiteX57" fmla="*/ 486622 w 1965031"/>
                  <a:gd name="connsiteY57" fmla="*/ 1233339 h 3950005"/>
                  <a:gd name="connsiteX58" fmla="*/ 411167 w 1965031"/>
                  <a:gd name="connsiteY58" fmla="*/ 1393819 h 3950005"/>
                  <a:gd name="connsiteX59" fmla="*/ 401575 w 1965031"/>
                  <a:gd name="connsiteY59" fmla="*/ 1602891 h 3950005"/>
                  <a:gd name="connsiteX60" fmla="*/ 399657 w 1965031"/>
                  <a:gd name="connsiteY60" fmla="*/ 1605450 h 3950005"/>
                  <a:gd name="connsiteX61" fmla="*/ 256420 w 1965031"/>
                  <a:gd name="connsiteY61" fmla="*/ 1811325 h 3950005"/>
                  <a:gd name="connsiteX62" fmla="*/ 256420 w 1965031"/>
                  <a:gd name="connsiteY62" fmla="*/ 1932165 h 3950005"/>
                  <a:gd name="connsiteX63" fmla="*/ 254501 w 1965031"/>
                  <a:gd name="connsiteY63" fmla="*/ 1934723 h 3950005"/>
                  <a:gd name="connsiteX64" fmla="*/ 86326 w 1965031"/>
                  <a:gd name="connsiteY64" fmla="*/ 2175124 h 3950005"/>
                  <a:gd name="connsiteX65" fmla="*/ 0 w 1965031"/>
                  <a:gd name="connsiteY65" fmla="*/ 2544678 h 3950005"/>
                  <a:gd name="connsiteX66" fmla="*/ 4476 w 1965031"/>
                  <a:gd name="connsiteY66" fmla="*/ 2623961 h 3950005"/>
                  <a:gd name="connsiteX67" fmla="*/ 117659 w 1965031"/>
                  <a:gd name="connsiteY67" fmla="*/ 2623961 h 3950005"/>
                  <a:gd name="connsiteX68" fmla="*/ 180325 w 1965031"/>
                  <a:gd name="connsiteY68" fmla="*/ 2533809 h 3950005"/>
                  <a:gd name="connsiteX69" fmla="*/ 335712 w 1965031"/>
                  <a:gd name="connsiteY69" fmla="*/ 2435986 h 3950005"/>
                  <a:gd name="connsiteX70" fmla="*/ 310134 w 1965031"/>
                  <a:gd name="connsiteY70" fmla="*/ 2542121 h 3950005"/>
                  <a:gd name="connsiteX71" fmla="*/ 347861 w 1965031"/>
                  <a:gd name="connsiteY71" fmla="*/ 2616287 h 3950005"/>
                  <a:gd name="connsiteX72" fmla="*/ 154108 w 1965031"/>
                  <a:gd name="connsiteY72" fmla="*/ 2710914 h 3950005"/>
                  <a:gd name="connsiteX73" fmla="*/ 145155 w 1965031"/>
                  <a:gd name="connsiteY73" fmla="*/ 2834952 h 3950005"/>
                  <a:gd name="connsiteX74" fmla="*/ 191835 w 1965031"/>
                  <a:gd name="connsiteY74" fmla="*/ 2885461 h 3950005"/>
                  <a:gd name="connsiteX75" fmla="*/ 283916 w 1965031"/>
                  <a:gd name="connsiteY75" fmla="*/ 2797868 h 3950005"/>
                  <a:gd name="connsiteX76" fmla="*/ 289032 w 1965031"/>
                  <a:gd name="connsiteY76" fmla="*/ 2798506 h 3950005"/>
                  <a:gd name="connsiteX77" fmla="*/ 476391 w 1965031"/>
                  <a:gd name="connsiteY77" fmla="*/ 2803622 h 3950005"/>
                  <a:gd name="connsiteX78" fmla="*/ 398378 w 1965031"/>
                  <a:gd name="connsiteY78" fmla="*/ 2904642 h 3950005"/>
                  <a:gd name="connsiteX79" fmla="*/ 441860 w 1965031"/>
                  <a:gd name="connsiteY79" fmla="*/ 3072796 h 3950005"/>
                  <a:gd name="connsiteX80" fmla="*/ 440581 w 1965031"/>
                  <a:gd name="connsiteY80" fmla="*/ 3076631 h 3950005"/>
                  <a:gd name="connsiteX81" fmla="*/ 377915 w 1965031"/>
                  <a:gd name="connsiteY81" fmla="*/ 3224325 h 3950005"/>
                  <a:gd name="connsiteX82" fmla="*/ 387507 w 1965031"/>
                  <a:gd name="connsiteY82" fmla="*/ 3562549 h 3950005"/>
                  <a:gd name="connsiteX83" fmla="*/ 386868 w 1965031"/>
                  <a:gd name="connsiteY83" fmla="*/ 3564468 h 3950005"/>
                  <a:gd name="connsiteX84" fmla="*/ 322283 w 1965031"/>
                  <a:gd name="connsiteY84" fmla="*/ 3809985 h 3950005"/>
                  <a:gd name="connsiteX85" fmla="*/ 280079 w 1965031"/>
                  <a:gd name="connsiteY85" fmla="*/ 3873922 h 3950005"/>
                  <a:gd name="connsiteX86" fmla="*/ 313970 w 1965031"/>
                  <a:gd name="connsiteY86" fmla="*/ 3900775 h 3950005"/>
                  <a:gd name="connsiteX87" fmla="*/ 498132 w 1965031"/>
                  <a:gd name="connsiteY87" fmla="*/ 3770983 h 3950005"/>
                  <a:gd name="connsiteX88" fmla="*/ 498132 w 1965031"/>
                  <a:gd name="connsiteY88" fmla="*/ 3770983 h 3950005"/>
                  <a:gd name="connsiteX89" fmla="*/ 503887 w 1965031"/>
                  <a:gd name="connsiteY89" fmla="*/ 3773540 h 3950005"/>
                  <a:gd name="connsiteX90" fmla="*/ 769899 w 1965031"/>
                  <a:gd name="connsiteY90" fmla="*/ 3880316 h 3950005"/>
                  <a:gd name="connsiteX91" fmla="*/ 886918 w 1965031"/>
                  <a:gd name="connsiteY91" fmla="*/ 3950006 h 3950005"/>
                  <a:gd name="connsiteX92" fmla="*/ 1074916 w 1965031"/>
                  <a:gd name="connsiteY92" fmla="*/ 3845150 h 3950005"/>
                  <a:gd name="connsiteX93" fmla="*/ 1237976 w 1965031"/>
                  <a:gd name="connsiteY93" fmla="*/ 3831083 h 395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965031" h="3950005">
                    <a:moveTo>
                      <a:pt x="1266752" y="3778017"/>
                    </a:moveTo>
                    <a:lnTo>
                      <a:pt x="1262276" y="3643750"/>
                    </a:lnTo>
                    <a:lnTo>
                      <a:pt x="1168916" y="3494777"/>
                    </a:lnTo>
                    <a:lnTo>
                      <a:pt x="1168916" y="3494137"/>
                    </a:lnTo>
                    <a:lnTo>
                      <a:pt x="1168276" y="3492859"/>
                    </a:lnTo>
                    <a:lnTo>
                      <a:pt x="1171474" y="3487105"/>
                    </a:lnTo>
                    <a:lnTo>
                      <a:pt x="1321744" y="3206423"/>
                    </a:lnTo>
                    <a:lnTo>
                      <a:pt x="1475852" y="3079828"/>
                    </a:lnTo>
                    <a:lnTo>
                      <a:pt x="1491838" y="2978169"/>
                    </a:lnTo>
                    <a:lnTo>
                      <a:pt x="1359472" y="2969219"/>
                    </a:lnTo>
                    <a:lnTo>
                      <a:pt x="1358833" y="2967939"/>
                    </a:lnTo>
                    <a:lnTo>
                      <a:pt x="1358833" y="2967939"/>
                    </a:lnTo>
                    <a:lnTo>
                      <a:pt x="1260357" y="2769735"/>
                    </a:lnTo>
                    <a:lnTo>
                      <a:pt x="1466260" y="2563859"/>
                    </a:lnTo>
                    <a:lnTo>
                      <a:pt x="1457308" y="2317065"/>
                    </a:lnTo>
                    <a:lnTo>
                      <a:pt x="1312792" y="2226914"/>
                    </a:lnTo>
                    <a:lnTo>
                      <a:pt x="1310874" y="2224357"/>
                    </a:lnTo>
                    <a:lnTo>
                      <a:pt x="1137583" y="1897000"/>
                    </a:lnTo>
                    <a:lnTo>
                      <a:pt x="1137583" y="1897000"/>
                    </a:lnTo>
                    <a:lnTo>
                      <a:pt x="1136943" y="1895721"/>
                    </a:lnTo>
                    <a:lnTo>
                      <a:pt x="1151651" y="1891886"/>
                    </a:lnTo>
                    <a:lnTo>
                      <a:pt x="1311513" y="1854163"/>
                    </a:lnTo>
                    <a:lnTo>
                      <a:pt x="1417662" y="1872065"/>
                    </a:lnTo>
                    <a:lnTo>
                      <a:pt x="1573048" y="1655321"/>
                    </a:lnTo>
                    <a:lnTo>
                      <a:pt x="1461145" y="1543431"/>
                    </a:lnTo>
                    <a:lnTo>
                      <a:pt x="1461784" y="1543431"/>
                    </a:lnTo>
                    <a:lnTo>
                      <a:pt x="1461145" y="1542791"/>
                    </a:lnTo>
                    <a:lnTo>
                      <a:pt x="1605021" y="1398934"/>
                    </a:lnTo>
                    <a:lnTo>
                      <a:pt x="1623565" y="997412"/>
                    </a:lnTo>
                    <a:lnTo>
                      <a:pt x="1595429" y="827341"/>
                    </a:lnTo>
                    <a:lnTo>
                      <a:pt x="1595429" y="827341"/>
                    </a:lnTo>
                    <a:lnTo>
                      <a:pt x="1595429" y="826701"/>
                    </a:lnTo>
                    <a:lnTo>
                      <a:pt x="1842897" y="588217"/>
                    </a:lnTo>
                    <a:lnTo>
                      <a:pt x="1931780" y="588217"/>
                    </a:lnTo>
                    <a:lnTo>
                      <a:pt x="1965032" y="473131"/>
                    </a:lnTo>
                    <a:lnTo>
                      <a:pt x="1836502" y="287715"/>
                    </a:lnTo>
                    <a:lnTo>
                      <a:pt x="1819237" y="139382"/>
                    </a:lnTo>
                    <a:lnTo>
                      <a:pt x="1528926" y="104217"/>
                    </a:lnTo>
                    <a:lnTo>
                      <a:pt x="1408710" y="224418"/>
                    </a:lnTo>
                    <a:lnTo>
                      <a:pt x="1402315" y="223140"/>
                    </a:lnTo>
                    <a:lnTo>
                      <a:pt x="1055093" y="150251"/>
                    </a:lnTo>
                    <a:lnTo>
                      <a:pt x="837041" y="264699"/>
                    </a:lnTo>
                    <a:lnTo>
                      <a:pt x="773735" y="158563"/>
                    </a:lnTo>
                    <a:lnTo>
                      <a:pt x="773735" y="157923"/>
                    </a:lnTo>
                    <a:lnTo>
                      <a:pt x="773735" y="157923"/>
                    </a:lnTo>
                    <a:lnTo>
                      <a:pt x="774375" y="154088"/>
                    </a:lnTo>
                    <a:lnTo>
                      <a:pt x="791640" y="26215"/>
                    </a:lnTo>
                    <a:lnTo>
                      <a:pt x="695722" y="0"/>
                    </a:lnTo>
                    <a:lnTo>
                      <a:pt x="424595" y="42837"/>
                    </a:lnTo>
                    <a:lnTo>
                      <a:pt x="435466" y="163038"/>
                    </a:lnTo>
                    <a:lnTo>
                      <a:pt x="532662" y="382341"/>
                    </a:lnTo>
                    <a:lnTo>
                      <a:pt x="532662" y="384898"/>
                    </a:lnTo>
                    <a:lnTo>
                      <a:pt x="489180" y="784502"/>
                    </a:lnTo>
                    <a:lnTo>
                      <a:pt x="513479" y="847800"/>
                    </a:lnTo>
                    <a:lnTo>
                      <a:pt x="465520" y="1024905"/>
                    </a:lnTo>
                    <a:lnTo>
                      <a:pt x="559519" y="1133597"/>
                    </a:lnTo>
                    <a:lnTo>
                      <a:pt x="554404" y="1141269"/>
                    </a:lnTo>
                    <a:lnTo>
                      <a:pt x="486622" y="1233339"/>
                    </a:lnTo>
                    <a:lnTo>
                      <a:pt x="411167" y="1393819"/>
                    </a:lnTo>
                    <a:lnTo>
                      <a:pt x="401575" y="1602891"/>
                    </a:lnTo>
                    <a:lnTo>
                      <a:pt x="399657" y="1605450"/>
                    </a:lnTo>
                    <a:lnTo>
                      <a:pt x="256420" y="1811325"/>
                    </a:lnTo>
                    <a:lnTo>
                      <a:pt x="256420" y="1932165"/>
                    </a:lnTo>
                    <a:lnTo>
                      <a:pt x="254501" y="1934723"/>
                    </a:lnTo>
                    <a:lnTo>
                      <a:pt x="86326" y="2175124"/>
                    </a:lnTo>
                    <a:lnTo>
                      <a:pt x="0" y="2544678"/>
                    </a:lnTo>
                    <a:lnTo>
                      <a:pt x="4476" y="2623961"/>
                    </a:lnTo>
                    <a:lnTo>
                      <a:pt x="117659" y="2623961"/>
                    </a:lnTo>
                    <a:lnTo>
                      <a:pt x="180325" y="2533809"/>
                    </a:lnTo>
                    <a:lnTo>
                      <a:pt x="335712" y="2435986"/>
                    </a:lnTo>
                    <a:lnTo>
                      <a:pt x="310134" y="2542121"/>
                    </a:lnTo>
                    <a:lnTo>
                      <a:pt x="347861" y="2616287"/>
                    </a:lnTo>
                    <a:lnTo>
                      <a:pt x="154108" y="2710914"/>
                    </a:lnTo>
                    <a:lnTo>
                      <a:pt x="145155" y="2834952"/>
                    </a:lnTo>
                    <a:lnTo>
                      <a:pt x="191835" y="2885461"/>
                    </a:lnTo>
                    <a:lnTo>
                      <a:pt x="283916" y="2797868"/>
                    </a:lnTo>
                    <a:lnTo>
                      <a:pt x="289032" y="2798506"/>
                    </a:lnTo>
                    <a:lnTo>
                      <a:pt x="476391" y="2803622"/>
                    </a:lnTo>
                    <a:lnTo>
                      <a:pt x="398378" y="2904642"/>
                    </a:lnTo>
                    <a:lnTo>
                      <a:pt x="441860" y="3072796"/>
                    </a:lnTo>
                    <a:lnTo>
                      <a:pt x="440581" y="3076631"/>
                    </a:lnTo>
                    <a:lnTo>
                      <a:pt x="377915" y="3224325"/>
                    </a:lnTo>
                    <a:lnTo>
                      <a:pt x="387507" y="3562549"/>
                    </a:lnTo>
                    <a:lnTo>
                      <a:pt x="386868" y="3564468"/>
                    </a:lnTo>
                    <a:lnTo>
                      <a:pt x="322283" y="3809985"/>
                    </a:lnTo>
                    <a:lnTo>
                      <a:pt x="280079" y="3873922"/>
                    </a:lnTo>
                    <a:lnTo>
                      <a:pt x="313970" y="3900775"/>
                    </a:lnTo>
                    <a:lnTo>
                      <a:pt x="498132" y="3770983"/>
                    </a:lnTo>
                    <a:lnTo>
                      <a:pt x="498132" y="3770983"/>
                    </a:lnTo>
                    <a:lnTo>
                      <a:pt x="503887" y="3773540"/>
                    </a:lnTo>
                    <a:lnTo>
                      <a:pt x="769899" y="3880316"/>
                    </a:lnTo>
                    <a:lnTo>
                      <a:pt x="886918" y="3950006"/>
                    </a:lnTo>
                    <a:lnTo>
                      <a:pt x="1074916" y="3845150"/>
                    </a:lnTo>
                    <a:lnTo>
                      <a:pt x="1237976" y="383108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" name="Vrije vorm 94">
                <a:extLst>
                  <a:ext uri="{FF2B5EF4-FFF2-40B4-BE49-F238E27FC236}">
                    <a16:creationId xmlns:a16="http://schemas.microsoft.com/office/drawing/2014/main" id="{CCF00C8F-3CF1-C376-A974-42B63BF25B35}"/>
                  </a:ext>
                </a:extLst>
              </p:cNvPr>
              <p:cNvSpPr/>
              <p:nvPr/>
            </p:nvSpPr>
            <p:spPr>
              <a:xfrm>
                <a:off x="469875" y="8911877"/>
                <a:ext cx="7243695" cy="5948664"/>
              </a:xfrm>
              <a:custGeom>
                <a:avLst/>
                <a:gdLst>
                  <a:gd name="connsiteX0" fmla="*/ 6859386 w 7243695"/>
                  <a:gd name="connsiteY0" fmla="*/ 1865670 h 5948664"/>
                  <a:gd name="connsiteX1" fmla="*/ 7097902 w 7243695"/>
                  <a:gd name="connsiteY1" fmla="*/ 1722452 h 5948664"/>
                  <a:gd name="connsiteX2" fmla="*/ 7160568 w 7243695"/>
                  <a:gd name="connsiteY2" fmla="*/ 1606727 h 5948664"/>
                  <a:gd name="connsiteX3" fmla="*/ 7176554 w 7243695"/>
                  <a:gd name="connsiteY3" fmla="*/ 1452640 h 5948664"/>
                  <a:gd name="connsiteX4" fmla="*/ 7141384 w 7243695"/>
                  <a:gd name="connsiteY4" fmla="*/ 1243568 h 5948664"/>
                  <a:gd name="connsiteX5" fmla="*/ 7243696 w 7243695"/>
                  <a:gd name="connsiteY5" fmla="*/ 1175154 h 5948664"/>
                  <a:gd name="connsiteX6" fmla="*/ 7237302 w 7243695"/>
                  <a:gd name="connsiteY6" fmla="*/ 1120808 h 5948664"/>
                  <a:gd name="connsiteX7" fmla="*/ 7164405 w 7243695"/>
                  <a:gd name="connsiteY7" fmla="*/ 1095873 h 5948664"/>
                  <a:gd name="connsiteX8" fmla="*/ 6952746 w 7243695"/>
                  <a:gd name="connsiteY8" fmla="*/ 968000 h 5948664"/>
                  <a:gd name="connsiteX9" fmla="*/ 6653484 w 7243695"/>
                  <a:gd name="connsiteY9" fmla="*/ 995493 h 5948664"/>
                  <a:gd name="connsiteX10" fmla="*/ 6650286 w 7243695"/>
                  <a:gd name="connsiteY10" fmla="*/ 993575 h 5948664"/>
                  <a:gd name="connsiteX11" fmla="*/ 6469322 w 7243695"/>
                  <a:gd name="connsiteY11" fmla="*/ 893833 h 5948664"/>
                  <a:gd name="connsiteX12" fmla="*/ 6293473 w 7243695"/>
                  <a:gd name="connsiteY12" fmla="*/ 912376 h 5948664"/>
                  <a:gd name="connsiteX13" fmla="*/ 6290275 w 7243695"/>
                  <a:gd name="connsiteY13" fmla="*/ 910457 h 5948664"/>
                  <a:gd name="connsiteX14" fmla="*/ 6182848 w 7243695"/>
                  <a:gd name="connsiteY14" fmla="*/ 850357 h 5948664"/>
                  <a:gd name="connsiteX15" fmla="*/ 5899571 w 7243695"/>
                  <a:gd name="connsiteY15" fmla="*/ 859308 h 5948664"/>
                  <a:gd name="connsiteX16" fmla="*/ 5786388 w 7243695"/>
                  <a:gd name="connsiteY16" fmla="*/ 977591 h 5948664"/>
                  <a:gd name="connsiteX17" fmla="*/ 5693029 w 7243695"/>
                  <a:gd name="connsiteY17" fmla="*/ 928360 h 5948664"/>
                  <a:gd name="connsiteX18" fmla="*/ 5515901 w 7243695"/>
                  <a:gd name="connsiteY18" fmla="*/ 933475 h 5948664"/>
                  <a:gd name="connsiteX19" fmla="*/ 5512064 w 7243695"/>
                  <a:gd name="connsiteY19" fmla="*/ 929638 h 5948664"/>
                  <a:gd name="connsiteX20" fmla="*/ 5512064 w 7243695"/>
                  <a:gd name="connsiteY20" fmla="*/ 929638 h 5948664"/>
                  <a:gd name="connsiteX21" fmla="*/ 5511425 w 7243695"/>
                  <a:gd name="connsiteY21" fmla="*/ 928998 h 5948664"/>
                  <a:gd name="connsiteX22" fmla="*/ 5374583 w 7243695"/>
                  <a:gd name="connsiteY22" fmla="*/ 788338 h 5948664"/>
                  <a:gd name="connsiteX23" fmla="*/ 5245413 w 7243695"/>
                  <a:gd name="connsiteY23" fmla="*/ 847799 h 5948664"/>
                  <a:gd name="connsiteX24" fmla="*/ 5245413 w 7243695"/>
                  <a:gd name="connsiteY24" fmla="*/ 847799 h 5948664"/>
                  <a:gd name="connsiteX25" fmla="*/ 5244774 w 7243695"/>
                  <a:gd name="connsiteY25" fmla="*/ 847799 h 5948664"/>
                  <a:gd name="connsiteX26" fmla="*/ 5239019 w 7243695"/>
                  <a:gd name="connsiteY26" fmla="*/ 842045 h 5948664"/>
                  <a:gd name="connsiteX27" fmla="*/ 5120721 w 7243695"/>
                  <a:gd name="connsiteY27" fmla="*/ 714172 h 5948664"/>
                  <a:gd name="connsiteX28" fmla="*/ 4871974 w 7243695"/>
                  <a:gd name="connsiteY28" fmla="*/ 614430 h 5948664"/>
                  <a:gd name="connsiteX29" fmla="*/ 4714030 w 7243695"/>
                  <a:gd name="connsiteY29" fmla="*/ 633611 h 5948664"/>
                  <a:gd name="connsiteX30" fmla="*/ 4671187 w 7243695"/>
                  <a:gd name="connsiteY30" fmla="*/ 638726 h 5948664"/>
                  <a:gd name="connsiteX31" fmla="*/ 4671187 w 7243695"/>
                  <a:gd name="connsiteY31" fmla="*/ 638726 h 5948664"/>
                  <a:gd name="connsiteX32" fmla="*/ 4669908 w 7243695"/>
                  <a:gd name="connsiteY32" fmla="*/ 638726 h 5948664"/>
                  <a:gd name="connsiteX33" fmla="*/ 4691010 w 7243695"/>
                  <a:gd name="connsiteY33" fmla="*/ 524280 h 5948664"/>
                  <a:gd name="connsiteX34" fmla="*/ 4669908 w 7243695"/>
                  <a:gd name="connsiteY34" fmla="*/ 400242 h 5948664"/>
                  <a:gd name="connsiteX35" fmla="*/ 4593174 w 7243695"/>
                  <a:gd name="connsiteY35" fmla="*/ 386817 h 5948664"/>
                  <a:gd name="connsiteX36" fmla="*/ 4578467 w 7243695"/>
                  <a:gd name="connsiteY36" fmla="*/ 352930 h 5948664"/>
                  <a:gd name="connsiteX37" fmla="*/ 4477433 w 7243695"/>
                  <a:gd name="connsiteY37" fmla="*/ 297305 h 5948664"/>
                  <a:gd name="connsiteX38" fmla="*/ 4423080 w 7243695"/>
                  <a:gd name="connsiteY38" fmla="*/ 327994 h 5948664"/>
                  <a:gd name="connsiteX39" fmla="*/ 4336115 w 7243695"/>
                  <a:gd name="connsiteY39" fmla="*/ 336946 h 5948664"/>
                  <a:gd name="connsiteX40" fmla="*/ 4269612 w 7243695"/>
                  <a:gd name="connsiteY40" fmla="*/ 434129 h 5948664"/>
                  <a:gd name="connsiteX41" fmla="*/ 3923669 w 7243695"/>
                  <a:gd name="connsiteY41" fmla="*/ 231450 h 5948664"/>
                  <a:gd name="connsiteX42" fmla="*/ 3820718 w 7243695"/>
                  <a:gd name="connsiteY42" fmla="*/ 231450 h 5948664"/>
                  <a:gd name="connsiteX43" fmla="*/ 3703058 w 7243695"/>
                  <a:gd name="connsiteY43" fmla="*/ 349093 h 5948664"/>
                  <a:gd name="connsiteX44" fmla="*/ 3697303 w 7243695"/>
                  <a:gd name="connsiteY44" fmla="*/ 347815 h 5948664"/>
                  <a:gd name="connsiteX45" fmla="*/ 3463264 w 7243695"/>
                  <a:gd name="connsiteY45" fmla="*/ 303059 h 5948664"/>
                  <a:gd name="connsiteX46" fmla="*/ 3419782 w 7243695"/>
                  <a:gd name="connsiteY46" fmla="*/ 202039 h 5948664"/>
                  <a:gd name="connsiteX47" fmla="*/ 3197253 w 7243695"/>
                  <a:gd name="connsiteY47" fmla="*/ 183498 h 5948664"/>
                  <a:gd name="connsiteX48" fmla="*/ 2886480 w 7243695"/>
                  <a:gd name="connsiteY48" fmla="*/ 315206 h 5948664"/>
                  <a:gd name="connsiteX49" fmla="*/ 2882643 w 7243695"/>
                  <a:gd name="connsiteY49" fmla="*/ 314568 h 5948664"/>
                  <a:gd name="connsiteX50" fmla="*/ 2674182 w 7243695"/>
                  <a:gd name="connsiteY50" fmla="*/ 265975 h 5948664"/>
                  <a:gd name="connsiteX51" fmla="*/ 2215696 w 7243695"/>
                  <a:gd name="connsiteY51" fmla="*/ 192448 h 5948664"/>
                  <a:gd name="connsiteX52" fmla="*/ 2046881 w 7243695"/>
                  <a:gd name="connsiteY52" fmla="*/ 97183 h 5948664"/>
                  <a:gd name="connsiteX53" fmla="*/ 2007875 w 7243695"/>
                  <a:gd name="connsiteY53" fmla="*/ 45394 h 5948664"/>
                  <a:gd name="connsiteX54" fmla="*/ 1812203 w 7243695"/>
                  <a:gd name="connsiteY54" fmla="*/ 101019 h 5948664"/>
                  <a:gd name="connsiteX55" fmla="*/ 1644027 w 7243695"/>
                  <a:gd name="connsiteY55" fmla="*/ 170071 h 5948664"/>
                  <a:gd name="connsiteX56" fmla="*/ 1639551 w 7243695"/>
                  <a:gd name="connsiteY56" fmla="*/ 168152 h 5948664"/>
                  <a:gd name="connsiteX57" fmla="*/ 1491838 w 7243695"/>
                  <a:gd name="connsiteY57" fmla="*/ 106134 h 5948664"/>
                  <a:gd name="connsiteX58" fmla="*/ 1367145 w 7243695"/>
                  <a:gd name="connsiteY58" fmla="*/ 106134 h 5948664"/>
                  <a:gd name="connsiteX59" fmla="*/ 1245010 w 7243695"/>
                  <a:gd name="connsiteY59" fmla="*/ 207794 h 5948664"/>
                  <a:gd name="connsiteX60" fmla="*/ 1237976 w 7243695"/>
                  <a:gd name="connsiteY60" fmla="*/ 198204 h 5948664"/>
                  <a:gd name="connsiteX61" fmla="*/ 1104971 w 7243695"/>
                  <a:gd name="connsiteY61" fmla="*/ 31968 h 5948664"/>
                  <a:gd name="connsiteX62" fmla="*/ 954060 w 7243695"/>
                  <a:gd name="connsiteY62" fmla="*/ 0 h 5948664"/>
                  <a:gd name="connsiteX63" fmla="*/ 851748 w 7243695"/>
                  <a:gd name="connsiteY63" fmla="*/ 70969 h 5948664"/>
                  <a:gd name="connsiteX64" fmla="*/ 817857 w 7243695"/>
                  <a:gd name="connsiteY64" fmla="*/ 26853 h 5948664"/>
                  <a:gd name="connsiteX65" fmla="*/ 601084 w 7243695"/>
                  <a:gd name="connsiteY65" fmla="*/ 148971 h 5948664"/>
                  <a:gd name="connsiteX66" fmla="*/ 613233 w 7243695"/>
                  <a:gd name="connsiteY66" fmla="*/ 223138 h 5948664"/>
                  <a:gd name="connsiteX67" fmla="*/ 700198 w 7243695"/>
                  <a:gd name="connsiteY67" fmla="*/ 282600 h 5948664"/>
                  <a:gd name="connsiteX68" fmla="*/ 587655 w 7243695"/>
                  <a:gd name="connsiteY68" fmla="*/ 366996 h 5948664"/>
                  <a:gd name="connsiteX69" fmla="*/ 585097 w 7243695"/>
                  <a:gd name="connsiteY69" fmla="*/ 367636 h 5948664"/>
                  <a:gd name="connsiteX70" fmla="*/ 377915 w 7243695"/>
                  <a:gd name="connsiteY70" fmla="*/ 391930 h 5948664"/>
                  <a:gd name="connsiteX71" fmla="*/ 296705 w 7243695"/>
                  <a:gd name="connsiteY71" fmla="*/ 354208 h 5948664"/>
                  <a:gd name="connsiteX72" fmla="*/ 63945 w 7243695"/>
                  <a:gd name="connsiteY72" fmla="*/ 437966 h 5948664"/>
                  <a:gd name="connsiteX73" fmla="*/ 0 w 7243695"/>
                  <a:gd name="connsiteY73" fmla="*/ 569036 h 5948664"/>
                  <a:gd name="connsiteX74" fmla="*/ 51795 w 7243695"/>
                  <a:gd name="connsiteY74" fmla="*/ 690516 h 5948664"/>
                  <a:gd name="connsiteX75" fmla="*/ 140679 w 7243695"/>
                  <a:gd name="connsiteY75" fmla="*/ 659186 h 5948664"/>
                  <a:gd name="connsiteX76" fmla="*/ 134924 w 7243695"/>
                  <a:gd name="connsiteY76" fmla="*/ 741025 h 5948664"/>
                  <a:gd name="connsiteX77" fmla="*/ 189277 w 7243695"/>
                  <a:gd name="connsiteY77" fmla="*/ 765960 h 5948664"/>
                  <a:gd name="connsiteX78" fmla="*/ 187359 w 7243695"/>
                  <a:gd name="connsiteY78" fmla="*/ 774912 h 5948664"/>
                  <a:gd name="connsiteX79" fmla="*/ 155386 w 7243695"/>
                  <a:gd name="connsiteY79" fmla="*/ 944344 h 5948664"/>
                  <a:gd name="connsiteX80" fmla="*/ 187998 w 7243695"/>
                  <a:gd name="connsiteY80" fmla="*/ 957131 h 5948664"/>
                  <a:gd name="connsiteX81" fmla="*/ 311412 w 7243695"/>
                  <a:gd name="connsiteY81" fmla="*/ 839487 h 5948664"/>
                  <a:gd name="connsiteX82" fmla="*/ 275603 w 7243695"/>
                  <a:gd name="connsiteY82" fmla="*/ 1005722 h 5948664"/>
                  <a:gd name="connsiteX83" fmla="*/ 327399 w 7243695"/>
                  <a:gd name="connsiteY83" fmla="*/ 1058151 h 5948664"/>
                  <a:gd name="connsiteX84" fmla="*/ 261535 w 7243695"/>
                  <a:gd name="connsiteY84" fmla="*/ 1128482 h 5948664"/>
                  <a:gd name="connsiteX85" fmla="*/ 370881 w 7243695"/>
                  <a:gd name="connsiteY85" fmla="*/ 1148301 h 5948664"/>
                  <a:gd name="connsiteX86" fmla="*/ 207182 w 7243695"/>
                  <a:gd name="connsiteY86" fmla="*/ 1290880 h 5948664"/>
                  <a:gd name="connsiteX87" fmla="*/ 209100 w 7243695"/>
                  <a:gd name="connsiteY87" fmla="*/ 1308143 h 5948664"/>
                  <a:gd name="connsiteX88" fmla="*/ 485343 w 7243695"/>
                  <a:gd name="connsiteY88" fmla="*/ 1264666 h 5948664"/>
                  <a:gd name="connsiteX89" fmla="*/ 487901 w 7243695"/>
                  <a:gd name="connsiteY89" fmla="*/ 1265306 h 5948664"/>
                  <a:gd name="connsiteX90" fmla="*/ 605560 w 7243695"/>
                  <a:gd name="connsiteY90" fmla="*/ 1297274 h 5948664"/>
                  <a:gd name="connsiteX91" fmla="*/ 604281 w 7243695"/>
                  <a:gd name="connsiteY91" fmla="*/ 1307504 h 5948664"/>
                  <a:gd name="connsiteX92" fmla="*/ 586376 w 7243695"/>
                  <a:gd name="connsiteY92" fmla="*/ 1442410 h 5948664"/>
                  <a:gd name="connsiteX93" fmla="*/ 634335 w 7243695"/>
                  <a:gd name="connsiteY93" fmla="*/ 1521692 h 5948664"/>
                  <a:gd name="connsiteX94" fmla="*/ 839599 w 7243695"/>
                  <a:gd name="connsiteY94" fmla="*/ 1414917 h 5948664"/>
                  <a:gd name="connsiteX95" fmla="*/ 840238 w 7243695"/>
                  <a:gd name="connsiteY95" fmla="*/ 1414917 h 5948664"/>
                  <a:gd name="connsiteX96" fmla="*/ 841517 w 7243695"/>
                  <a:gd name="connsiteY96" fmla="*/ 1414278 h 5948664"/>
                  <a:gd name="connsiteX97" fmla="*/ 845354 w 7243695"/>
                  <a:gd name="connsiteY97" fmla="*/ 1414917 h 5948664"/>
                  <a:gd name="connsiteX98" fmla="*/ 1189378 w 7243695"/>
                  <a:gd name="connsiteY98" fmla="*/ 1487805 h 5948664"/>
                  <a:gd name="connsiteX99" fmla="*/ 1308955 w 7243695"/>
                  <a:gd name="connsiteY99" fmla="*/ 1368244 h 5948664"/>
                  <a:gd name="connsiteX100" fmla="*/ 1310234 w 7243695"/>
                  <a:gd name="connsiteY100" fmla="*/ 1368244 h 5948664"/>
                  <a:gd name="connsiteX101" fmla="*/ 1310234 w 7243695"/>
                  <a:gd name="connsiteY101" fmla="*/ 1368244 h 5948664"/>
                  <a:gd name="connsiteX102" fmla="*/ 1315989 w 7243695"/>
                  <a:gd name="connsiteY102" fmla="*/ 1368883 h 5948664"/>
                  <a:gd name="connsiteX103" fmla="*/ 1629960 w 7243695"/>
                  <a:gd name="connsiteY103" fmla="*/ 1406606 h 5948664"/>
                  <a:gd name="connsiteX104" fmla="*/ 1631238 w 7243695"/>
                  <a:gd name="connsiteY104" fmla="*/ 1415557 h 5948664"/>
                  <a:gd name="connsiteX105" fmla="*/ 1649143 w 7243695"/>
                  <a:gd name="connsiteY105" fmla="*/ 1570283 h 5948664"/>
                  <a:gd name="connsiteX106" fmla="*/ 1780230 w 7243695"/>
                  <a:gd name="connsiteY106" fmla="*/ 1756978 h 5948664"/>
                  <a:gd name="connsiteX107" fmla="*/ 1778312 w 7243695"/>
                  <a:gd name="connsiteY107" fmla="*/ 1762093 h 5948664"/>
                  <a:gd name="connsiteX108" fmla="*/ 1739306 w 7243695"/>
                  <a:gd name="connsiteY108" fmla="*/ 1899557 h 5948664"/>
                  <a:gd name="connsiteX109" fmla="*/ 1737387 w 7243695"/>
                  <a:gd name="connsiteY109" fmla="*/ 1899557 h 5948664"/>
                  <a:gd name="connsiteX110" fmla="*/ 1737387 w 7243695"/>
                  <a:gd name="connsiteY110" fmla="*/ 1899557 h 5948664"/>
                  <a:gd name="connsiteX111" fmla="*/ 1641470 w 7243695"/>
                  <a:gd name="connsiteY111" fmla="*/ 1899557 h 5948664"/>
                  <a:gd name="connsiteX112" fmla="*/ 1408710 w 7243695"/>
                  <a:gd name="connsiteY112" fmla="*/ 2123335 h 5948664"/>
                  <a:gd name="connsiteX113" fmla="*/ 1435567 w 7243695"/>
                  <a:gd name="connsiteY113" fmla="*/ 2283817 h 5948664"/>
                  <a:gd name="connsiteX114" fmla="*/ 1417023 w 7243695"/>
                  <a:gd name="connsiteY114" fmla="*/ 2697486 h 5948664"/>
                  <a:gd name="connsiteX115" fmla="*/ 1283377 w 7243695"/>
                  <a:gd name="connsiteY115" fmla="*/ 2831113 h 5948664"/>
                  <a:gd name="connsiteX116" fmla="*/ 1393363 w 7243695"/>
                  <a:gd name="connsiteY116" fmla="*/ 2941085 h 5948664"/>
                  <a:gd name="connsiteX117" fmla="*/ 1393363 w 7243695"/>
                  <a:gd name="connsiteY117" fmla="*/ 2941085 h 5948664"/>
                  <a:gd name="connsiteX118" fmla="*/ 1393363 w 7243695"/>
                  <a:gd name="connsiteY118" fmla="*/ 2941085 h 5948664"/>
                  <a:gd name="connsiteX119" fmla="*/ 1216874 w 7243695"/>
                  <a:gd name="connsiteY119" fmla="*/ 3185962 h 5948664"/>
                  <a:gd name="connsiteX120" fmla="*/ 1216874 w 7243695"/>
                  <a:gd name="connsiteY120" fmla="*/ 3185962 h 5948664"/>
                  <a:gd name="connsiteX121" fmla="*/ 1101134 w 7243695"/>
                  <a:gd name="connsiteY121" fmla="*/ 3166781 h 5948664"/>
                  <a:gd name="connsiteX122" fmla="*/ 960455 w 7243695"/>
                  <a:gd name="connsiteY122" fmla="*/ 3199389 h 5948664"/>
                  <a:gd name="connsiteX123" fmla="*/ 960455 w 7243695"/>
                  <a:gd name="connsiteY123" fmla="*/ 3199389 h 5948664"/>
                  <a:gd name="connsiteX124" fmla="*/ 960455 w 7243695"/>
                  <a:gd name="connsiteY124" fmla="*/ 3200029 h 5948664"/>
                  <a:gd name="connsiteX125" fmla="*/ 1119039 w 7243695"/>
                  <a:gd name="connsiteY125" fmla="*/ 3497973 h 5948664"/>
                  <a:gd name="connsiteX126" fmla="*/ 1269309 w 7243695"/>
                  <a:gd name="connsiteY126" fmla="*/ 3591959 h 5948664"/>
                  <a:gd name="connsiteX127" fmla="*/ 1278901 w 7243695"/>
                  <a:gd name="connsiteY127" fmla="*/ 3862411 h 5948664"/>
                  <a:gd name="connsiteX128" fmla="*/ 1078114 w 7243695"/>
                  <a:gd name="connsiteY128" fmla="*/ 4063812 h 5948664"/>
                  <a:gd name="connsiteX129" fmla="*/ 1163800 w 7243695"/>
                  <a:gd name="connsiteY129" fmla="*/ 4234523 h 5948664"/>
                  <a:gd name="connsiteX130" fmla="*/ 1308316 w 7243695"/>
                  <a:gd name="connsiteY130" fmla="*/ 4244113 h 5948664"/>
                  <a:gd name="connsiteX131" fmla="*/ 1308316 w 7243695"/>
                  <a:gd name="connsiteY131" fmla="*/ 4244753 h 5948664"/>
                  <a:gd name="connsiteX132" fmla="*/ 1308316 w 7243695"/>
                  <a:gd name="connsiteY132" fmla="*/ 4244753 h 5948664"/>
                  <a:gd name="connsiteX133" fmla="*/ 1287214 w 7243695"/>
                  <a:gd name="connsiteY133" fmla="*/ 4381577 h 5948664"/>
                  <a:gd name="connsiteX134" fmla="*/ 1128630 w 7243695"/>
                  <a:gd name="connsiteY134" fmla="*/ 4512647 h 5948664"/>
                  <a:gd name="connsiteX135" fmla="*/ 984754 w 7243695"/>
                  <a:gd name="connsiteY135" fmla="*/ 4781181 h 5948664"/>
                  <a:gd name="connsiteX136" fmla="*/ 1074916 w 7243695"/>
                  <a:gd name="connsiteY136" fmla="*/ 4925678 h 5948664"/>
                  <a:gd name="connsiteX137" fmla="*/ 1075556 w 7243695"/>
                  <a:gd name="connsiteY137" fmla="*/ 4928875 h 5948664"/>
                  <a:gd name="connsiteX138" fmla="*/ 1080671 w 7243695"/>
                  <a:gd name="connsiteY138" fmla="*/ 5070176 h 5948664"/>
                  <a:gd name="connsiteX139" fmla="*/ 1177229 w 7243695"/>
                  <a:gd name="connsiteY139" fmla="*/ 5096389 h 5948664"/>
                  <a:gd name="connsiteX140" fmla="*/ 1368424 w 7243695"/>
                  <a:gd name="connsiteY140" fmla="*/ 5118128 h 5948664"/>
                  <a:gd name="connsiteX141" fmla="*/ 1370982 w 7243695"/>
                  <a:gd name="connsiteY141" fmla="*/ 5120685 h 5948664"/>
                  <a:gd name="connsiteX142" fmla="*/ 1638912 w 7243695"/>
                  <a:gd name="connsiteY142" fmla="*/ 5378350 h 5948664"/>
                  <a:gd name="connsiteX143" fmla="*/ 1610137 w 7243695"/>
                  <a:gd name="connsiteY143" fmla="*/ 5422466 h 5948664"/>
                  <a:gd name="connsiteX144" fmla="*/ 1730353 w 7243695"/>
                  <a:gd name="connsiteY144" fmla="*/ 5709542 h 5948664"/>
                  <a:gd name="connsiteX145" fmla="*/ 1937535 w 7243695"/>
                  <a:gd name="connsiteY145" fmla="*/ 5916056 h 5948664"/>
                  <a:gd name="connsiteX146" fmla="*/ 1937535 w 7243695"/>
                  <a:gd name="connsiteY146" fmla="*/ 5916056 h 5948664"/>
                  <a:gd name="connsiteX147" fmla="*/ 2137683 w 7243695"/>
                  <a:gd name="connsiteY147" fmla="*/ 5948664 h 5948664"/>
                  <a:gd name="connsiteX148" fmla="*/ 2316730 w 7243695"/>
                  <a:gd name="connsiteY148" fmla="*/ 5852119 h 5948664"/>
                  <a:gd name="connsiteX149" fmla="*/ 2321206 w 7243695"/>
                  <a:gd name="connsiteY149" fmla="*/ 5749821 h 5948664"/>
                  <a:gd name="connsiteX150" fmla="*/ 2417123 w 7243695"/>
                  <a:gd name="connsiteY150" fmla="*/ 5664786 h 5948664"/>
                  <a:gd name="connsiteX151" fmla="*/ 2420960 w 7243695"/>
                  <a:gd name="connsiteY151" fmla="*/ 5664146 h 5948664"/>
                  <a:gd name="connsiteX152" fmla="*/ 2653720 w 7243695"/>
                  <a:gd name="connsiteY152" fmla="*/ 5636015 h 5948664"/>
                  <a:gd name="connsiteX153" fmla="*/ 2854507 w 7243695"/>
                  <a:gd name="connsiteY153" fmla="*/ 5435893 h 5948664"/>
                  <a:gd name="connsiteX154" fmla="*/ 2858344 w 7243695"/>
                  <a:gd name="connsiteY154" fmla="*/ 5435253 h 5948664"/>
                  <a:gd name="connsiteX155" fmla="*/ 3085989 w 7243695"/>
                  <a:gd name="connsiteY155" fmla="*/ 5406481 h 5948664"/>
                  <a:gd name="connsiteX156" fmla="*/ 3194695 w 7243695"/>
                  <a:gd name="connsiteY156" fmla="*/ 5347020 h 5948664"/>
                  <a:gd name="connsiteX157" fmla="*/ 3460707 w 7243695"/>
                  <a:gd name="connsiteY157" fmla="*/ 5421187 h 5948664"/>
                  <a:gd name="connsiteX158" fmla="*/ 3626964 w 7243695"/>
                  <a:gd name="connsiteY158" fmla="*/ 5439728 h 5948664"/>
                  <a:gd name="connsiteX159" fmla="*/ 3670447 w 7243695"/>
                  <a:gd name="connsiteY159" fmla="*/ 5387300 h 5948664"/>
                  <a:gd name="connsiteX160" fmla="*/ 3791303 w 7243695"/>
                  <a:gd name="connsiteY160" fmla="*/ 5392416 h 5948664"/>
                  <a:gd name="connsiteX161" fmla="*/ 3793860 w 7243695"/>
                  <a:gd name="connsiteY161" fmla="*/ 5394973 h 5948664"/>
                  <a:gd name="connsiteX162" fmla="*/ 3892975 w 7243695"/>
                  <a:gd name="connsiteY162" fmla="*/ 5471696 h 5948664"/>
                  <a:gd name="connsiteX163" fmla="*/ 3986335 w 7243695"/>
                  <a:gd name="connsiteY163" fmla="*/ 5391776 h 5948664"/>
                  <a:gd name="connsiteX164" fmla="*/ 4055396 w 7243695"/>
                  <a:gd name="connsiteY164" fmla="*/ 5269658 h 5948664"/>
                  <a:gd name="connsiteX165" fmla="*/ 4185844 w 7243695"/>
                  <a:gd name="connsiteY165" fmla="*/ 5384744 h 5948664"/>
                  <a:gd name="connsiteX166" fmla="*/ 4310537 w 7243695"/>
                  <a:gd name="connsiteY166" fmla="*/ 5442287 h 5948664"/>
                  <a:gd name="connsiteX167" fmla="*/ 4453774 w 7243695"/>
                  <a:gd name="connsiteY167" fmla="*/ 5211475 h 5948664"/>
                  <a:gd name="connsiteX168" fmla="*/ 4453774 w 7243695"/>
                  <a:gd name="connsiteY168" fmla="*/ 5076569 h 5948664"/>
                  <a:gd name="connsiteX169" fmla="*/ 4460168 w 7243695"/>
                  <a:gd name="connsiteY169" fmla="*/ 5074011 h 5948664"/>
                  <a:gd name="connsiteX170" fmla="*/ 4852151 w 7243695"/>
                  <a:gd name="connsiteY170" fmla="*/ 4889235 h 5948664"/>
                  <a:gd name="connsiteX171" fmla="*/ 5064449 w 7243695"/>
                  <a:gd name="connsiteY171" fmla="*/ 4879644 h 5948664"/>
                  <a:gd name="connsiteX172" fmla="*/ 5109850 w 7243695"/>
                  <a:gd name="connsiteY172" fmla="*/ 4809952 h 5948664"/>
                  <a:gd name="connsiteX173" fmla="*/ 5058694 w 7243695"/>
                  <a:gd name="connsiteY173" fmla="*/ 4759443 h 5948664"/>
                  <a:gd name="connsiteX174" fmla="*/ 5059333 w 7243695"/>
                  <a:gd name="connsiteY174" fmla="*/ 4753689 h 5948664"/>
                  <a:gd name="connsiteX175" fmla="*/ 5084272 w 7243695"/>
                  <a:gd name="connsiteY175" fmla="*/ 4561879 h 5948664"/>
                  <a:gd name="connsiteX176" fmla="*/ 5086190 w 7243695"/>
                  <a:gd name="connsiteY176" fmla="*/ 4559321 h 5948664"/>
                  <a:gd name="connsiteX177" fmla="*/ 5287617 w 7243695"/>
                  <a:gd name="connsiteY177" fmla="*/ 4276721 h 5948664"/>
                  <a:gd name="connsiteX178" fmla="*/ 5282502 w 7243695"/>
                  <a:gd name="connsiteY178" fmla="*/ 4121355 h 5948664"/>
                  <a:gd name="connsiteX179" fmla="*/ 5291454 w 7243695"/>
                  <a:gd name="connsiteY179" fmla="*/ 4118798 h 5948664"/>
                  <a:gd name="connsiteX180" fmla="*/ 5501194 w 7243695"/>
                  <a:gd name="connsiteY180" fmla="*/ 4066370 h 5948664"/>
                  <a:gd name="connsiteX181" fmla="*/ 5632281 w 7243695"/>
                  <a:gd name="connsiteY181" fmla="*/ 3939775 h 5948664"/>
                  <a:gd name="connsiteX182" fmla="*/ 5480092 w 7243695"/>
                  <a:gd name="connsiteY182" fmla="*/ 3732620 h 5948664"/>
                  <a:gd name="connsiteX183" fmla="*/ 5380337 w 7243695"/>
                  <a:gd name="connsiteY183" fmla="*/ 3678274 h 5948664"/>
                  <a:gd name="connsiteX184" fmla="*/ 5350283 w 7243695"/>
                  <a:gd name="connsiteY184" fmla="*/ 3549122 h 5948664"/>
                  <a:gd name="connsiteX185" fmla="*/ 5240937 w 7243695"/>
                  <a:gd name="connsiteY185" fmla="*/ 3359870 h 5948664"/>
                  <a:gd name="connsiteX186" fmla="*/ 5318311 w 7243695"/>
                  <a:gd name="connsiteY186" fmla="*/ 3261407 h 5948664"/>
                  <a:gd name="connsiteX187" fmla="*/ 5566418 w 7243695"/>
                  <a:gd name="connsiteY187" fmla="*/ 2847737 h 5948664"/>
                  <a:gd name="connsiteX188" fmla="*/ 5568975 w 7243695"/>
                  <a:gd name="connsiteY188" fmla="*/ 2845819 h 5948664"/>
                  <a:gd name="connsiteX189" fmla="*/ 5696865 w 7243695"/>
                  <a:gd name="connsiteY189" fmla="*/ 2784441 h 5948664"/>
                  <a:gd name="connsiteX190" fmla="*/ 5884224 w 7243695"/>
                  <a:gd name="connsiteY190" fmla="*/ 2464758 h 5948664"/>
                  <a:gd name="connsiteX191" fmla="*/ 5979503 w 7243695"/>
                  <a:gd name="connsiteY191" fmla="*/ 2498643 h 5948664"/>
                  <a:gd name="connsiteX192" fmla="*/ 5955843 w 7243695"/>
                  <a:gd name="connsiteY192" fmla="*/ 2519742 h 5948664"/>
                  <a:gd name="connsiteX193" fmla="*/ 6028101 w 7243695"/>
                  <a:gd name="connsiteY193" fmla="*/ 2474986 h 5948664"/>
                  <a:gd name="connsiteX194" fmla="*/ 6057516 w 7243695"/>
                  <a:gd name="connsiteY194" fmla="*/ 2336884 h 5948664"/>
                  <a:gd name="connsiteX195" fmla="*/ 5982061 w 7243695"/>
                  <a:gd name="connsiteY195" fmla="*/ 2272308 h 5948664"/>
                  <a:gd name="connsiteX196" fmla="*/ 6141923 w 7243695"/>
                  <a:gd name="connsiteY196" fmla="*/ 2187272 h 5948664"/>
                  <a:gd name="connsiteX197" fmla="*/ 6303064 w 7243695"/>
                  <a:gd name="connsiteY197" fmla="*/ 2072186 h 5948664"/>
                  <a:gd name="connsiteX198" fmla="*/ 6551811 w 7243695"/>
                  <a:gd name="connsiteY198" fmla="*/ 2084334 h 5948664"/>
                  <a:gd name="connsiteX199" fmla="*/ 6751959 w 7243695"/>
                  <a:gd name="connsiteY199" fmla="*/ 2002495 h 5948664"/>
                  <a:gd name="connsiteX200" fmla="*/ 6856189 w 7243695"/>
                  <a:gd name="connsiteY200" fmla="*/ 1868867 h 5948664"/>
                  <a:gd name="connsiteX201" fmla="*/ 6859386 w 7243695"/>
                  <a:gd name="connsiteY201" fmla="*/ 1865670 h 594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7243695" h="5948664">
                    <a:moveTo>
                      <a:pt x="6859386" y="1865670"/>
                    </a:moveTo>
                    <a:lnTo>
                      <a:pt x="7097902" y="1722452"/>
                    </a:lnTo>
                    <a:lnTo>
                      <a:pt x="7160568" y="1606727"/>
                    </a:lnTo>
                    <a:lnTo>
                      <a:pt x="7176554" y="1452640"/>
                    </a:lnTo>
                    <a:lnTo>
                      <a:pt x="7141384" y="1243568"/>
                    </a:lnTo>
                    <a:lnTo>
                      <a:pt x="7243696" y="1175154"/>
                    </a:lnTo>
                    <a:lnTo>
                      <a:pt x="7237302" y="1120808"/>
                    </a:lnTo>
                    <a:lnTo>
                      <a:pt x="7164405" y="1095873"/>
                    </a:lnTo>
                    <a:lnTo>
                      <a:pt x="6952746" y="968000"/>
                    </a:lnTo>
                    <a:lnTo>
                      <a:pt x="6653484" y="995493"/>
                    </a:lnTo>
                    <a:lnTo>
                      <a:pt x="6650286" y="993575"/>
                    </a:lnTo>
                    <a:lnTo>
                      <a:pt x="6469322" y="893833"/>
                    </a:lnTo>
                    <a:lnTo>
                      <a:pt x="6293473" y="912376"/>
                    </a:lnTo>
                    <a:lnTo>
                      <a:pt x="6290275" y="910457"/>
                    </a:lnTo>
                    <a:lnTo>
                      <a:pt x="6182848" y="850357"/>
                    </a:lnTo>
                    <a:lnTo>
                      <a:pt x="5899571" y="859308"/>
                    </a:lnTo>
                    <a:lnTo>
                      <a:pt x="5786388" y="977591"/>
                    </a:lnTo>
                    <a:lnTo>
                      <a:pt x="5693029" y="928360"/>
                    </a:lnTo>
                    <a:lnTo>
                      <a:pt x="5515901" y="933475"/>
                    </a:lnTo>
                    <a:lnTo>
                      <a:pt x="5512064" y="929638"/>
                    </a:lnTo>
                    <a:lnTo>
                      <a:pt x="5512064" y="929638"/>
                    </a:lnTo>
                    <a:lnTo>
                      <a:pt x="5511425" y="928998"/>
                    </a:lnTo>
                    <a:lnTo>
                      <a:pt x="5374583" y="788338"/>
                    </a:lnTo>
                    <a:lnTo>
                      <a:pt x="5245413" y="847799"/>
                    </a:lnTo>
                    <a:lnTo>
                      <a:pt x="5245413" y="847799"/>
                    </a:lnTo>
                    <a:lnTo>
                      <a:pt x="5244774" y="847799"/>
                    </a:lnTo>
                    <a:lnTo>
                      <a:pt x="5239019" y="842045"/>
                    </a:lnTo>
                    <a:lnTo>
                      <a:pt x="5120721" y="714172"/>
                    </a:lnTo>
                    <a:lnTo>
                      <a:pt x="4871974" y="614430"/>
                    </a:lnTo>
                    <a:lnTo>
                      <a:pt x="4714030" y="633611"/>
                    </a:lnTo>
                    <a:lnTo>
                      <a:pt x="4671187" y="638726"/>
                    </a:lnTo>
                    <a:lnTo>
                      <a:pt x="4671187" y="638726"/>
                    </a:lnTo>
                    <a:lnTo>
                      <a:pt x="4669908" y="638726"/>
                    </a:lnTo>
                    <a:lnTo>
                      <a:pt x="4691010" y="524280"/>
                    </a:lnTo>
                    <a:lnTo>
                      <a:pt x="4669908" y="400242"/>
                    </a:lnTo>
                    <a:lnTo>
                      <a:pt x="4593174" y="386817"/>
                    </a:lnTo>
                    <a:lnTo>
                      <a:pt x="4578467" y="352930"/>
                    </a:lnTo>
                    <a:lnTo>
                      <a:pt x="4477433" y="297305"/>
                    </a:lnTo>
                    <a:lnTo>
                      <a:pt x="4423080" y="327994"/>
                    </a:lnTo>
                    <a:lnTo>
                      <a:pt x="4336115" y="336946"/>
                    </a:lnTo>
                    <a:lnTo>
                      <a:pt x="4269612" y="434129"/>
                    </a:lnTo>
                    <a:lnTo>
                      <a:pt x="3923669" y="231450"/>
                    </a:lnTo>
                    <a:lnTo>
                      <a:pt x="3820718" y="231450"/>
                    </a:lnTo>
                    <a:lnTo>
                      <a:pt x="3703058" y="349093"/>
                    </a:lnTo>
                    <a:lnTo>
                      <a:pt x="3697303" y="347815"/>
                    </a:lnTo>
                    <a:lnTo>
                      <a:pt x="3463264" y="303059"/>
                    </a:lnTo>
                    <a:lnTo>
                      <a:pt x="3419782" y="202039"/>
                    </a:lnTo>
                    <a:lnTo>
                      <a:pt x="3197253" y="183498"/>
                    </a:lnTo>
                    <a:lnTo>
                      <a:pt x="2886480" y="315206"/>
                    </a:lnTo>
                    <a:lnTo>
                      <a:pt x="2882643" y="314568"/>
                    </a:lnTo>
                    <a:lnTo>
                      <a:pt x="2674182" y="265975"/>
                    </a:lnTo>
                    <a:lnTo>
                      <a:pt x="2215696" y="192448"/>
                    </a:lnTo>
                    <a:lnTo>
                      <a:pt x="2046881" y="97183"/>
                    </a:lnTo>
                    <a:lnTo>
                      <a:pt x="2007875" y="45394"/>
                    </a:lnTo>
                    <a:lnTo>
                      <a:pt x="1812203" y="101019"/>
                    </a:lnTo>
                    <a:lnTo>
                      <a:pt x="1644027" y="170071"/>
                    </a:lnTo>
                    <a:lnTo>
                      <a:pt x="1639551" y="168152"/>
                    </a:lnTo>
                    <a:lnTo>
                      <a:pt x="1491838" y="106134"/>
                    </a:lnTo>
                    <a:lnTo>
                      <a:pt x="1367145" y="106134"/>
                    </a:lnTo>
                    <a:lnTo>
                      <a:pt x="1245010" y="207794"/>
                    </a:lnTo>
                    <a:lnTo>
                      <a:pt x="1237976" y="198204"/>
                    </a:lnTo>
                    <a:lnTo>
                      <a:pt x="1104971" y="31968"/>
                    </a:lnTo>
                    <a:lnTo>
                      <a:pt x="954060" y="0"/>
                    </a:lnTo>
                    <a:lnTo>
                      <a:pt x="851748" y="70969"/>
                    </a:lnTo>
                    <a:lnTo>
                      <a:pt x="817857" y="26853"/>
                    </a:lnTo>
                    <a:lnTo>
                      <a:pt x="601084" y="148971"/>
                    </a:lnTo>
                    <a:lnTo>
                      <a:pt x="613233" y="223138"/>
                    </a:lnTo>
                    <a:lnTo>
                      <a:pt x="700198" y="282600"/>
                    </a:lnTo>
                    <a:lnTo>
                      <a:pt x="587655" y="366996"/>
                    </a:lnTo>
                    <a:lnTo>
                      <a:pt x="585097" y="367636"/>
                    </a:lnTo>
                    <a:lnTo>
                      <a:pt x="377915" y="391930"/>
                    </a:lnTo>
                    <a:lnTo>
                      <a:pt x="296705" y="354208"/>
                    </a:lnTo>
                    <a:lnTo>
                      <a:pt x="63945" y="437966"/>
                    </a:lnTo>
                    <a:lnTo>
                      <a:pt x="0" y="569036"/>
                    </a:lnTo>
                    <a:lnTo>
                      <a:pt x="51795" y="690516"/>
                    </a:lnTo>
                    <a:lnTo>
                      <a:pt x="140679" y="659186"/>
                    </a:lnTo>
                    <a:lnTo>
                      <a:pt x="134924" y="741025"/>
                    </a:lnTo>
                    <a:lnTo>
                      <a:pt x="189277" y="765960"/>
                    </a:lnTo>
                    <a:lnTo>
                      <a:pt x="187359" y="774912"/>
                    </a:lnTo>
                    <a:lnTo>
                      <a:pt x="155386" y="944344"/>
                    </a:lnTo>
                    <a:lnTo>
                      <a:pt x="187998" y="957131"/>
                    </a:lnTo>
                    <a:lnTo>
                      <a:pt x="311412" y="839487"/>
                    </a:lnTo>
                    <a:lnTo>
                      <a:pt x="275603" y="1005722"/>
                    </a:lnTo>
                    <a:lnTo>
                      <a:pt x="327399" y="1058151"/>
                    </a:lnTo>
                    <a:lnTo>
                      <a:pt x="261535" y="1128482"/>
                    </a:lnTo>
                    <a:lnTo>
                      <a:pt x="370881" y="1148301"/>
                    </a:lnTo>
                    <a:lnTo>
                      <a:pt x="207182" y="1290880"/>
                    </a:lnTo>
                    <a:lnTo>
                      <a:pt x="209100" y="1308143"/>
                    </a:lnTo>
                    <a:lnTo>
                      <a:pt x="485343" y="1264666"/>
                    </a:lnTo>
                    <a:lnTo>
                      <a:pt x="487901" y="1265306"/>
                    </a:lnTo>
                    <a:lnTo>
                      <a:pt x="605560" y="1297274"/>
                    </a:lnTo>
                    <a:lnTo>
                      <a:pt x="604281" y="1307504"/>
                    </a:lnTo>
                    <a:lnTo>
                      <a:pt x="586376" y="1442410"/>
                    </a:lnTo>
                    <a:lnTo>
                      <a:pt x="634335" y="1521692"/>
                    </a:lnTo>
                    <a:lnTo>
                      <a:pt x="839599" y="1414917"/>
                    </a:lnTo>
                    <a:lnTo>
                      <a:pt x="840238" y="1414917"/>
                    </a:lnTo>
                    <a:lnTo>
                      <a:pt x="841517" y="1414278"/>
                    </a:lnTo>
                    <a:lnTo>
                      <a:pt x="845354" y="1414917"/>
                    </a:lnTo>
                    <a:lnTo>
                      <a:pt x="1189378" y="1487805"/>
                    </a:lnTo>
                    <a:lnTo>
                      <a:pt x="1308955" y="1368244"/>
                    </a:lnTo>
                    <a:lnTo>
                      <a:pt x="1310234" y="1368244"/>
                    </a:lnTo>
                    <a:lnTo>
                      <a:pt x="1310234" y="1368244"/>
                    </a:lnTo>
                    <a:lnTo>
                      <a:pt x="1315989" y="1368883"/>
                    </a:lnTo>
                    <a:lnTo>
                      <a:pt x="1629960" y="1406606"/>
                    </a:lnTo>
                    <a:lnTo>
                      <a:pt x="1631238" y="1415557"/>
                    </a:lnTo>
                    <a:lnTo>
                      <a:pt x="1649143" y="1570283"/>
                    </a:lnTo>
                    <a:lnTo>
                      <a:pt x="1780230" y="1756978"/>
                    </a:lnTo>
                    <a:lnTo>
                      <a:pt x="1778312" y="1762093"/>
                    </a:lnTo>
                    <a:lnTo>
                      <a:pt x="1739306" y="1899557"/>
                    </a:lnTo>
                    <a:lnTo>
                      <a:pt x="1737387" y="1899557"/>
                    </a:lnTo>
                    <a:lnTo>
                      <a:pt x="1737387" y="1899557"/>
                    </a:lnTo>
                    <a:lnTo>
                      <a:pt x="1641470" y="1899557"/>
                    </a:lnTo>
                    <a:lnTo>
                      <a:pt x="1408710" y="2123335"/>
                    </a:lnTo>
                    <a:lnTo>
                      <a:pt x="1435567" y="2283817"/>
                    </a:lnTo>
                    <a:lnTo>
                      <a:pt x="1417023" y="2697486"/>
                    </a:lnTo>
                    <a:lnTo>
                      <a:pt x="1283377" y="2831113"/>
                    </a:lnTo>
                    <a:lnTo>
                      <a:pt x="1393363" y="2941085"/>
                    </a:lnTo>
                    <a:lnTo>
                      <a:pt x="1393363" y="2941085"/>
                    </a:lnTo>
                    <a:lnTo>
                      <a:pt x="1393363" y="2941085"/>
                    </a:lnTo>
                    <a:lnTo>
                      <a:pt x="1216874" y="3185962"/>
                    </a:lnTo>
                    <a:lnTo>
                      <a:pt x="1216874" y="3185962"/>
                    </a:lnTo>
                    <a:lnTo>
                      <a:pt x="1101134" y="3166781"/>
                    </a:lnTo>
                    <a:lnTo>
                      <a:pt x="960455" y="3199389"/>
                    </a:lnTo>
                    <a:lnTo>
                      <a:pt x="960455" y="3199389"/>
                    </a:lnTo>
                    <a:lnTo>
                      <a:pt x="960455" y="3200029"/>
                    </a:lnTo>
                    <a:lnTo>
                      <a:pt x="1119039" y="3497973"/>
                    </a:lnTo>
                    <a:lnTo>
                      <a:pt x="1269309" y="3591959"/>
                    </a:lnTo>
                    <a:lnTo>
                      <a:pt x="1278901" y="3862411"/>
                    </a:lnTo>
                    <a:lnTo>
                      <a:pt x="1078114" y="4063812"/>
                    </a:lnTo>
                    <a:lnTo>
                      <a:pt x="1163800" y="4234523"/>
                    </a:lnTo>
                    <a:lnTo>
                      <a:pt x="1308316" y="4244113"/>
                    </a:lnTo>
                    <a:lnTo>
                      <a:pt x="1308316" y="4244753"/>
                    </a:lnTo>
                    <a:lnTo>
                      <a:pt x="1308316" y="4244753"/>
                    </a:lnTo>
                    <a:lnTo>
                      <a:pt x="1287214" y="4381577"/>
                    </a:lnTo>
                    <a:lnTo>
                      <a:pt x="1128630" y="4512647"/>
                    </a:lnTo>
                    <a:lnTo>
                      <a:pt x="984754" y="4781181"/>
                    </a:lnTo>
                    <a:lnTo>
                      <a:pt x="1074916" y="4925678"/>
                    </a:lnTo>
                    <a:lnTo>
                      <a:pt x="1075556" y="4928875"/>
                    </a:lnTo>
                    <a:lnTo>
                      <a:pt x="1080671" y="5070176"/>
                    </a:lnTo>
                    <a:lnTo>
                      <a:pt x="1177229" y="5096389"/>
                    </a:lnTo>
                    <a:lnTo>
                      <a:pt x="1368424" y="5118128"/>
                    </a:lnTo>
                    <a:lnTo>
                      <a:pt x="1370982" y="5120685"/>
                    </a:lnTo>
                    <a:lnTo>
                      <a:pt x="1638912" y="5378350"/>
                    </a:lnTo>
                    <a:lnTo>
                      <a:pt x="1610137" y="5422466"/>
                    </a:lnTo>
                    <a:lnTo>
                      <a:pt x="1730353" y="5709542"/>
                    </a:lnTo>
                    <a:lnTo>
                      <a:pt x="1937535" y="5916056"/>
                    </a:lnTo>
                    <a:lnTo>
                      <a:pt x="1937535" y="5916056"/>
                    </a:lnTo>
                    <a:lnTo>
                      <a:pt x="2137683" y="5948664"/>
                    </a:lnTo>
                    <a:lnTo>
                      <a:pt x="2316730" y="5852119"/>
                    </a:lnTo>
                    <a:lnTo>
                      <a:pt x="2321206" y="5749821"/>
                    </a:lnTo>
                    <a:lnTo>
                      <a:pt x="2417123" y="5664786"/>
                    </a:lnTo>
                    <a:lnTo>
                      <a:pt x="2420960" y="5664146"/>
                    </a:lnTo>
                    <a:lnTo>
                      <a:pt x="2653720" y="5636015"/>
                    </a:lnTo>
                    <a:lnTo>
                      <a:pt x="2854507" y="5435893"/>
                    </a:lnTo>
                    <a:lnTo>
                      <a:pt x="2858344" y="5435253"/>
                    </a:lnTo>
                    <a:lnTo>
                      <a:pt x="3085989" y="5406481"/>
                    </a:lnTo>
                    <a:lnTo>
                      <a:pt x="3194695" y="5347020"/>
                    </a:lnTo>
                    <a:lnTo>
                      <a:pt x="3460707" y="5421187"/>
                    </a:lnTo>
                    <a:lnTo>
                      <a:pt x="3626964" y="5439728"/>
                    </a:lnTo>
                    <a:lnTo>
                      <a:pt x="3670447" y="5387300"/>
                    </a:lnTo>
                    <a:lnTo>
                      <a:pt x="3791303" y="5392416"/>
                    </a:lnTo>
                    <a:lnTo>
                      <a:pt x="3793860" y="5394973"/>
                    </a:lnTo>
                    <a:lnTo>
                      <a:pt x="3892975" y="5471696"/>
                    </a:lnTo>
                    <a:lnTo>
                      <a:pt x="3986335" y="5391776"/>
                    </a:lnTo>
                    <a:lnTo>
                      <a:pt x="4055396" y="5269658"/>
                    </a:lnTo>
                    <a:lnTo>
                      <a:pt x="4185844" y="5384744"/>
                    </a:lnTo>
                    <a:lnTo>
                      <a:pt x="4310537" y="5442287"/>
                    </a:lnTo>
                    <a:lnTo>
                      <a:pt x="4453774" y="5211475"/>
                    </a:lnTo>
                    <a:lnTo>
                      <a:pt x="4453774" y="5076569"/>
                    </a:lnTo>
                    <a:lnTo>
                      <a:pt x="4460168" y="5074011"/>
                    </a:lnTo>
                    <a:lnTo>
                      <a:pt x="4852151" y="4889235"/>
                    </a:lnTo>
                    <a:lnTo>
                      <a:pt x="5064449" y="4879644"/>
                    </a:lnTo>
                    <a:lnTo>
                      <a:pt x="5109850" y="4809952"/>
                    </a:lnTo>
                    <a:lnTo>
                      <a:pt x="5058694" y="4759443"/>
                    </a:lnTo>
                    <a:lnTo>
                      <a:pt x="5059333" y="4753689"/>
                    </a:lnTo>
                    <a:lnTo>
                      <a:pt x="5084272" y="4561879"/>
                    </a:lnTo>
                    <a:lnTo>
                      <a:pt x="5086190" y="4559321"/>
                    </a:lnTo>
                    <a:lnTo>
                      <a:pt x="5287617" y="4276721"/>
                    </a:lnTo>
                    <a:lnTo>
                      <a:pt x="5282502" y="4121355"/>
                    </a:lnTo>
                    <a:lnTo>
                      <a:pt x="5291454" y="4118798"/>
                    </a:lnTo>
                    <a:lnTo>
                      <a:pt x="5501194" y="4066370"/>
                    </a:lnTo>
                    <a:lnTo>
                      <a:pt x="5632281" y="3939775"/>
                    </a:lnTo>
                    <a:lnTo>
                      <a:pt x="5480092" y="3732620"/>
                    </a:lnTo>
                    <a:lnTo>
                      <a:pt x="5380337" y="3678274"/>
                    </a:lnTo>
                    <a:lnTo>
                      <a:pt x="5350283" y="3549122"/>
                    </a:lnTo>
                    <a:lnTo>
                      <a:pt x="5240937" y="3359870"/>
                    </a:lnTo>
                    <a:lnTo>
                      <a:pt x="5318311" y="3261407"/>
                    </a:lnTo>
                    <a:lnTo>
                      <a:pt x="5566418" y="2847737"/>
                    </a:lnTo>
                    <a:lnTo>
                      <a:pt x="5568975" y="2845819"/>
                    </a:lnTo>
                    <a:lnTo>
                      <a:pt x="5696865" y="2784441"/>
                    </a:lnTo>
                    <a:lnTo>
                      <a:pt x="5884224" y="2464758"/>
                    </a:lnTo>
                    <a:lnTo>
                      <a:pt x="5979503" y="2498643"/>
                    </a:lnTo>
                    <a:lnTo>
                      <a:pt x="5955843" y="2519742"/>
                    </a:lnTo>
                    <a:lnTo>
                      <a:pt x="6028101" y="2474986"/>
                    </a:lnTo>
                    <a:lnTo>
                      <a:pt x="6057516" y="2336884"/>
                    </a:lnTo>
                    <a:lnTo>
                      <a:pt x="5982061" y="2272308"/>
                    </a:lnTo>
                    <a:lnTo>
                      <a:pt x="6141923" y="2187272"/>
                    </a:lnTo>
                    <a:lnTo>
                      <a:pt x="6303064" y="2072186"/>
                    </a:lnTo>
                    <a:lnTo>
                      <a:pt x="6551811" y="2084334"/>
                    </a:lnTo>
                    <a:cubicBezTo>
                      <a:pt x="6573552" y="2075382"/>
                      <a:pt x="6741088" y="2007610"/>
                      <a:pt x="6751959" y="2002495"/>
                    </a:cubicBezTo>
                    <a:cubicBezTo>
                      <a:pt x="6759632" y="1996740"/>
                      <a:pt x="6811428" y="1930247"/>
                      <a:pt x="6856189" y="1868867"/>
                    </a:cubicBezTo>
                    <a:lnTo>
                      <a:pt x="6859386" y="186567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 95">
                <a:extLst>
                  <a:ext uri="{FF2B5EF4-FFF2-40B4-BE49-F238E27FC236}">
                    <a16:creationId xmlns:a16="http://schemas.microsoft.com/office/drawing/2014/main" id="{CAC0339E-F558-B89A-B895-64AC1FBB3DC8}"/>
                  </a:ext>
                </a:extLst>
              </p:cNvPr>
              <p:cNvSpPr/>
              <p:nvPr/>
            </p:nvSpPr>
            <p:spPr>
              <a:xfrm>
                <a:off x="21425310" y="13908525"/>
                <a:ext cx="16626" cy="14065"/>
              </a:xfrm>
              <a:custGeom>
                <a:avLst/>
                <a:gdLst>
                  <a:gd name="connsiteX0" fmla="*/ 640 w 16626"/>
                  <a:gd name="connsiteY0" fmla="*/ 0 h 14065"/>
                  <a:gd name="connsiteX1" fmla="*/ 0 w 16626"/>
                  <a:gd name="connsiteY1" fmla="*/ 14066 h 14065"/>
                  <a:gd name="connsiteX2" fmla="*/ 16626 w 16626"/>
                  <a:gd name="connsiteY2" fmla="*/ 4475 h 1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26" h="14065">
                    <a:moveTo>
                      <a:pt x="640" y="0"/>
                    </a:moveTo>
                    <a:lnTo>
                      <a:pt x="0" y="14066"/>
                    </a:lnTo>
                    <a:lnTo>
                      <a:pt x="16626" y="447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" name="Vrije vorm 96">
                <a:extLst>
                  <a:ext uri="{FF2B5EF4-FFF2-40B4-BE49-F238E27FC236}">
                    <a16:creationId xmlns:a16="http://schemas.microsoft.com/office/drawing/2014/main" id="{22646C82-EACF-C781-93BE-174EB157D467}"/>
                  </a:ext>
                </a:extLst>
              </p:cNvPr>
              <p:cNvSpPr/>
              <p:nvPr/>
            </p:nvSpPr>
            <p:spPr>
              <a:xfrm>
                <a:off x="18791413" y="1632690"/>
                <a:ext cx="10518322" cy="6537522"/>
              </a:xfrm>
              <a:custGeom>
                <a:avLst/>
                <a:gdLst>
                  <a:gd name="connsiteX0" fmla="*/ 10235684 w 10518322"/>
                  <a:gd name="connsiteY0" fmla="*/ 2889297 h 6537522"/>
                  <a:gd name="connsiteX1" fmla="*/ 10236324 w 10518322"/>
                  <a:gd name="connsiteY1" fmla="*/ 2882264 h 6537522"/>
                  <a:gd name="connsiteX2" fmla="*/ 10279168 w 10518322"/>
                  <a:gd name="connsiteY2" fmla="*/ 2597746 h 6537522"/>
                  <a:gd name="connsiteX3" fmla="*/ 10416650 w 10518322"/>
                  <a:gd name="connsiteY3" fmla="*/ 2568975 h 6537522"/>
                  <a:gd name="connsiteX4" fmla="*/ 10518322 w 10518322"/>
                  <a:gd name="connsiteY4" fmla="*/ 2432789 h 6537522"/>
                  <a:gd name="connsiteX5" fmla="*/ 10513208 w 10518322"/>
                  <a:gd name="connsiteY5" fmla="*/ 2272308 h 6537522"/>
                  <a:gd name="connsiteX6" fmla="*/ 10427519 w 10518322"/>
                  <a:gd name="connsiteY6" fmla="*/ 2223077 h 6537522"/>
                  <a:gd name="connsiteX7" fmla="*/ 10426242 w 10518322"/>
                  <a:gd name="connsiteY7" fmla="*/ 2219241 h 6537522"/>
                  <a:gd name="connsiteX8" fmla="*/ 10377003 w 10518322"/>
                  <a:gd name="connsiteY8" fmla="*/ 2088810 h 6537522"/>
                  <a:gd name="connsiteX9" fmla="*/ 10288120 w 10518322"/>
                  <a:gd name="connsiteY9" fmla="*/ 2177682 h 6537522"/>
                  <a:gd name="connsiteX10" fmla="*/ 10282365 w 10518322"/>
                  <a:gd name="connsiteY10" fmla="*/ 2176403 h 6537522"/>
                  <a:gd name="connsiteX11" fmla="*/ 10084136 w 10518322"/>
                  <a:gd name="connsiteY11" fmla="*/ 2138041 h 6537522"/>
                  <a:gd name="connsiteX12" fmla="*/ 9921716 w 10518322"/>
                  <a:gd name="connsiteY12" fmla="*/ 2038300 h 6537522"/>
                  <a:gd name="connsiteX13" fmla="*/ 9783594 w 10518322"/>
                  <a:gd name="connsiteY13" fmla="*/ 2061317 h 6537522"/>
                  <a:gd name="connsiteX14" fmla="*/ 9779757 w 10518322"/>
                  <a:gd name="connsiteY14" fmla="*/ 2058760 h 6537522"/>
                  <a:gd name="connsiteX15" fmla="*/ 9662098 w 10518322"/>
                  <a:gd name="connsiteY15" fmla="*/ 1987151 h 6537522"/>
                  <a:gd name="connsiteX16" fmla="*/ 9494561 w 10518322"/>
                  <a:gd name="connsiteY16" fmla="*/ 1982036 h 6537522"/>
                  <a:gd name="connsiteX17" fmla="*/ 9267556 w 10518322"/>
                  <a:gd name="connsiteY17" fmla="*/ 1932805 h 6537522"/>
                  <a:gd name="connsiteX18" fmla="*/ 9173559 w 10518322"/>
                  <a:gd name="connsiteY18" fmla="*/ 2027431 h 6537522"/>
                  <a:gd name="connsiteX19" fmla="*/ 9107693 w 10518322"/>
                  <a:gd name="connsiteY19" fmla="*/ 1890607 h 6537522"/>
                  <a:gd name="connsiteX20" fmla="*/ 8909464 w 10518322"/>
                  <a:gd name="connsiteY20" fmla="*/ 1765930 h 6537522"/>
                  <a:gd name="connsiteX21" fmla="*/ 8908187 w 10518322"/>
                  <a:gd name="connsiteY21" fmla="*/ 1762734 h 6537522"/>
                  <a:gd name="connsiteX22" fmla="*/ 8768785 w 10518322"/>
                  <a:gd name="connsiteY22" fmla="*/ 1456477 h 6537522"/>
                  <a:gd name="connsiteX23" fmla="*/ 8679262 w 10518322"/>
                  <a:gd name="connsiteY23" fmla="*/ 1468625 h 6537522"/>
                  <a:gd name="connsiteX24" fmla="*/ 8459931 w 10518322"/>
                  <a:gd name="connsiteY24" fmla="*/ 1636139 h 6537522"/>
                  <a:gd name="connsiteX25" fmla="*/ 8319252 w 10518322"/>
                  <a:gd name="connsiteY25" fmla="*/ 1608007 h 6537522"/>
                  <a:gd name="connsiteX26" fmla="*/ 8169622 w 10518322"/>
                  <a:gd name="connsiteY26" fmla="*/ 1650205 h 6537522"/>
                  <a:gd name="connsiteX27" fmla="*/ 8165144 w 10518322"/>
                  <a:gd name="connsiteY27" fmla="*/ 1648287 h 6537522"/>
                  <a:gd name="connsiteX28" fmla="*/ 7993133 w 10518322"/>
                  <a:gd name="connsiteY28" fmla="*/ 1554940 h 6537522"/>
                  <a:gd name="connsiteX29" fmla="*/ 7876111 w 10518322"/>
                  <a:gd name="connsiteY29" fmla="*/ 1686649 h 6537522"/>
                  <a:gd name="connsiteX30" fmla="*/ 7867800 w 10518322"/>
                  <a:gd name="connsiteY30" fmla="*/ 1678337 h 6537522"/>
                  <a:gd name="connsiteX31" fmla="*/ 7573652 w 10518322"/>
                  <a:gd name="connsiteY31" fmla="*/ 1392540 h 6537522"/>
                  <a:gd name="connsiteX32" fmla="*/ 7503953 w 10518322"/>
                  <a:gd name="connsiteY32" fmla="*/ 1180910 h 6537522"/>
                  <a:gd name="connsiteX33" fmla="*/ 7503953 w 10518322"/>
                  <a:gd name="connsiteY33" fmla="*/ 1015314 h 6537522"/>
                  <a:gd name="connsiteX34" fmla="*/ 7385014 w 10518322"/>
                  <a:gd name="connsiteY34" fmla="*/ 997412 h 6537522"/>
                  <a:gd name="connsiteX35" fmla="*/ 7366471 w 10518322"/>
                  <a:gd name="connsiteY35" fmla="*/ 859309 h 6537522"/>
                  <a:gd name="connsiteX36" fmla="*/ 7244335 w 10518322"/>
                  <a:gd name="connsiteY36" fmla="*/ 755092 h 6537522"/>
                  <a:gd name="connsiteX37" fmla="*/ 6887522 w 10518322"/>
                  <a:gd name="connsiteY37" fmla="*/ 806241 h 6537522"/>
                  <a:gd name="connsiteX38" fmla="*/ 6883686 w 10518322"/>
                  <a:gd name="connsiteY38" fmla="*/ 801126 h 6537522"/>
                  <a:gd name="connsiteX39" fmla="*/ 6704000 w 10518322"/>
                  <a:gd name="connsiteY39" fmla="*/ 564561 h 6537522"/>
                  <a:gd name="connsiteX40" fmla="*/ 6707197 w 10518322"/>
                  <a:gd name="connsiteY40" fmla="*/ 558167 h 6537522"/>
                  <a:gd name="connsiteX41" fmla="*/ 6776896 w 10518322"/>
                  <a:gd name="connsiteY41" fmla="*/ 423261 h 6537522"/>
                  <a:gd name="connsiteX42" fmla="*/ 6647728 w 10518322"/>
                  <a:gd name="connsiteY42" fmla="*/ 315847 h 6537522"/>
                  <a:gd name="connsiteX43" fmla="*/ 6646449 w 10518322"/>
                  <a:gd name="connsiteY43" fmla="*/ 313290 h 6537522"/>
                  <a:gd name="connsiteX44" fmla="*/ 6552450 w 10518322"/>
                  <a:gd name="connsiteY44" fmla="*/ 24935 h 6537522"/>
                  <a:gd name="connsiteX45" fmla="*/ 6416247 w 10518322"/>
                  <a:gd name="connsiteY45" fmla="*/ 16623 h 6537522"/>
                  <a:gd name="connsiteX46" fmla="*/ 6251908 w 10518322"/>
                  <a:gd name="connsiteY46" fmla="*/ 104217 h 6537522"/>
                  <a:gd name="connsiteX47" fmla="*/ 5920673 w 10518322"/>
                  <a:gd name="connsiteY47" fmla="*/ 103578 h 6537522"/>
                  <a:gd name="connsiteX48" fmla="*/ 5608620 w 10518322"/>
                  <a:gd name="connsiteY48" fmla="*/ 0 h 6537522"/>
                  <a:gd name="connsiteX49" fmla="*/ 5520376 w 10518322"/>
                  <a:gd name="connsiteY49" fmla="*/ 78642 h 6537522"/>
                  <a:gd name="connsiteX50" fmla="*/ 5535084 w 10518322"/>
                  <a:gd name="connsiteY50" fmla="*/ 217385 h 6537522"/>
                  <a:gd name="connsiteX51" fmla="*/ 5374582 w 10518322"/>
                  <a:gd name="connsiteY51" fmla="*/ 251911 h 6537522"/>
                  <a:gd name="connsiteX52" fmla="*/ 5372024 w 10518322"/>
                  <a:gd name="connsiteY52" fmla="*/ 251271 h 6537522"/>
                  <a:gd name="connsiteX53" fmla="*/ 5254365 w 10518322"/>
                  <a:gd name="connsiteY53" fmla="*/ 224417 h 6537522"/>
                  <a:gd name="connsiteX54" fmla="*/ 4985156 w 10518322"/>
                  <a:gd name="connsiteY54" fmla="*/ 292830 h 6537522"/>
                  <a:gd name="connsiteX55" fmla="*/ 4802274 w 10518322"/>
                  <a:gd name="connsiteY55" fmla="*/ 311372 h 6537522"/>
                  <a:gd name="connsiteX56" fmla="*/ 4714668 w 10518322"/>
                  <a:gd name="connsiteY56" fmla="*/ 544101 h 6537522"/>
                  <a:gd name="connsiteX57" fmla="*/ 4699962 w 10518322"/>
                  <a:gd name="connsiteY57" fmla="*/ 769158 h 6537522"/>
                  <a:gd name="connsiteX58" fmla="*/ 4698043 w 10518322"/>
                  <a:gd name="connsiteY58" fmla="*/ 769797 h 6537522"/>
                  <a:gd name="connsiteX59" fmla="*/ 4698043 w 10518322"/>
                  <a:gd name="connsiteY59" fmla="*/ 772355 h 6537522"/>
                  <a:gd name="connsiteX60" fmla="*/ 4689090 w 10518322"/>
                  <a:gd name="connsiteY60" fmla="*/ 773633 h 6537522"/>
                  <a:gd name="connsiteX61" fmla="*/ 4545214 w 10518322"/>
                  <a:gd name="connsiteY61" fmla="*/ 792175 h 6537522"/>
                  <a:gd name="connsiteX62" fmla="*/ 4541378 w 10518322"/>
                  <a:gd name="connsiteY62" fmla="*/ 788978 h 6537522"/>
                  <a:gd name="connsiteX63" fmla="*/ 4435229 w 10518322"/>
                  <a:gd name="connsiteY63" fmla="*/ 696270 h 6537522"/>
                  <a:gd name="connsiteX64" fmla="*/ 4251066 w 10518322"/>
                  <a:gd name="connsiteY64" fmla="*/ 751256 h 6537522"/>
                  <a:gd name="connsiteX65" fmla="*/ 4247231 w 10518322"/>
                  <a:gd name="connsiteY65" fmla="*/ 748698 h 6537522"/>
                  <a:gd name="connsiteX66" fmla="*/ 4141721 w 10518322"/>
                  <a:gd name="connsiteY66" fmla="*/ 679008 h 6537522"/>
                  <a:gd name="connsiteX67" fmla="*/ 4016388 w 10518322"/>
                  <a:gd name="connsiteY67" fmla="*/ 685401 h 6537522"/>
                  <a:gd name="connsiteX68" fmla="*/ 3896811 w 10518322"/>
                  <a:gd name="connsiteY68" fmla="*/ 833734 h 6537522"/>
                  <a:gd name="connsiteX69" fmla="*/ 3889777 w 10518322"/>
                  <a:gd name="connsiteY69" fmla="*/ 831176 h 6537522"/>
                  <a:gd name="connsiteX70" fmla="*/ 3776594 w 10518322"/>
                  <a:gd name="connsiteY70" fmla="*/ 794094 h 6537522"/>
                  <a:gd name="connsiteX71" fmla="*/ 3775316 w 10518322"/>
                  <a:gd name="connsiteY71" fmla="*/ 787700 h 6537522"/>
                  <a:gd name="connsiteX72" fmla="*/ 3751656 w 10518322"/>
                  <a:gd name="connsiteY72" fmla="*/ 673253 h 6537522"/>
                  <a:gd name="connsiteX73" fmla="*/ 3587956 w 10518322"/>
                  <a:gd name="connsiteY73" fmla="*/ 651515 h 6537522"/>
                  <a:gd name="connsiteX74" fmla="*/ 3386529 w 10518322"/>
                  <a:gd name="connsiteY74" fmla="*/ 775552 h 6537522"/>
                  <a:gd name="connsiteX75" fmla="*/ 3381414 w 10518322"/>
                  <a:gd name="connsiteY75" fmla="*/ 772994 h 6537522"/>
                  <a:gd name="connsiteX76" fmla="*/ 3295088 w 10518322"/>
                  <a:gd name="connsiteY76" fmla="*/ 732075 h 6537522"/>
                  <a:gd name="connsiteX77" fmla="*/ 3108368 w 10518322"/>
                  <a:gd name="connsiteY77" fmla="*/ 705861 h 6537522"/>
                  <a:gd name="connsiteX78" fmla="*/ 3054015 w 10518322"/>
                  <a:gd name="connsiteY78" fmla="*/ 760207 h 6537522"/>
                  <a:gd name="connsiteX79" fmla="*/ 2956819 w 10518322"/>
                  <a:gd name="connsiteY79" fmla="*/ 765322 h 6537522"/>
                  <a:gd name="connsiteX80" fmla="*/ 2952982 w 10518322"/>
                  <a:gd name="connsiteY80" fmla="*/ 762125 h 6537522"/>
                  <a:gd name="connsiteX81" fmla="*/ 2852588 w 10518322"/>
                  <a:gd name="connsiteY81" fmla="*/ 670056 h 6537522"/>
                  <a:gd name="connsiteX82" fmla="*/ 2626223 w 10518322"/>
                  <a:gd name="connsiteY82" fmla="*/ 759568 h 6537522"/>
                  <a:gd name="connsiteX83" fmla="*/ 2596169 w 10518322"/>
                  <a:gd name="connsiteY83" fmla="*/ 679008 h 6537522"/>
                  <a:gd name="connsiteX84" fmla="*/ 2495136 w 10518322"/>
                  <a:gd name="connsiteY84" fmla="*/ 627858 h 6537522"/>
                  <a:gd name="connsiteX85" fmla="*/ 2444618 w 10518322"/>
                  <a:gd name="connsiteY85" fmla="*/ 602923 h 6537522"/>
                  <a:gd name="connsiteX86" fmla="*/ 2073099 w 10518322"/>
                  <a:gd name="connsiteY86" fmla="*/ 546658 h 6537522"/>
                  <a:gd name="connsiteX87" fmla="*/ 1918352 w 10518322"/>
                  <a:gd name="connsiteY87" fmla="*/ 460344 h 6537522"/>
                  <a:gd name="connsiteX88" fmla="*/ 1910677 w 10518322"/>
                  <a:gd name="connsiteY88" fmla="*/ 459705 h 6537522"/>
                  <a:gd name="connsiteX89" fmla="*/ 1848012 w 10518322"/>
                  <a:gd name="connsiteY89" fmla="*/ 456508 h 6537522"/>
                  <a:gd name="connsiteX90" fmla="*/ 1714366 w 10518322"/>
                  <a:gd name="connsiteY90" fmla="*/ 566478 h 6537522"/>
                  <a:gd name="connsiteX91" fmla="*/ 1531484 w 10518322"/>
                  <a:gd name="connsiteY91" fmla="*/ 574791 h 6537522"/>
                  <a:gd name="connsiteX92" fmla="*/ 1507185 w 10518322"/>
                  <a:gd name="connsiteY92" fmla="*/ 576069 h 6537522"/>
                  <a:gd name="connsiteX93" fmla="*/ 1062127 w 10518322"/>
                  <a:gd name="connsiteY93" fmla="*/ 640646 h 6537522"/>
                  <a:gd name="connsiteX94" fmla="*/ 947665 w 10518322"/>
                  <a:gd name="connsiteY94" fmla="*/ 702664 h 6537522"/>
                  <a:gd name="connsiteX95" fmla="*/ 947665 w 10518322"/>
                  <a:gd name="connsiteY95" fmla="*/ 702664 h 6537522"/>
                  <a:gd name="connsiteX96" fmla="*/ 947665 w 10518322"/>
                  <a:gd name="connsiteY96" fmla="*/ 702664 h 6537522"/>
                  <a:gd name="connsiteX97" fmla="*/ 942550 w 10518322"/>
                  <a:gd name="connsiteY97" fmla="*/ 700106 h 6537522"/>
                  <a:gd name="connsiteX98" fmla="*/ 737925 w 10518322"/>
                  <a:gd name="connsiteY98" fmla="*/ 595890 h 6537522"/>
                  <a:gd name="connsiteX99" fmla="*/ 648402 w 10518322"/>
                  <a:gd name="connsiteY99" fmla="*/ 606759 h 6537522"/>
                  <a:gd name="connsiteX100" fmla="*/ 640729 w 10518322"/>
                  <a:gd name="connsiteY100" fmla="*/ 704582 h 6537522"/>
                  <a:gd name="connsiteX101" fmla="*/ 647762 w 10518322"/>
                  <a:gd name="connsiteY101" fmla="*/ 988460 h 6537522"/>
                  <a:gd name="connsiteX102" fmla="*/ 726415 w 10518322"/>
                  <a:gd name="connsiteY102" fmla="*/ 1070939 h 6537522"/>
                  <a:gd name="connsiteX103" fmla="*/ 799313 w 10518322"/>
                  <a:gd name="connsiteY103" fmla="*/ 1255077 h 6537522"/>
                  <a:gd name="connsiteX104" fmla="*/ 962373 w 10518322"/>
                  <a:gd name="connsiteY104" fmla="*/ 1357375 h 6537522"/>
                  <a:gd name="connsiteX105" fmla="*/ 959814 w 10518322"/>
                  <a:gd name="connsiteY105" fmla="*/ 1360572 h 6537522"/>
                  <a:gd name="connsiteX106" fmla="*/ 963652 w 10518322"/>
                  <a:gd name="connsiteY106" fmla="*/ 1363130 h 6537522"/>
                  <a:gd name="connsiteX107" fmla="*/ 903542 w 10518322"/>
                  <a:gd name="connsiteY107" fmla="*/ 1439854 h 6537522"/>
                  <a:gd name="connsiteX108" fmla="*/ 919529 w 10518322"/>
                  <a:gd name="connsiteY108" fmla="*/ 1527447 h 6537522"/>
                  <a:gd name="connsiteX109" fmla="*/ 966849 w 10518322"/>
                  <a:gd name="connsiteY109" fmla="*/ 1608007 h 6537522"/>
                  <a:gd name="connsiteX110" fmla="*/ 966209 w 10518322"/>
                  <a:gd name="connsiteY110" fmla="*/ 1611843 h 6537522"/>
                  <a:gd name="connsiteX111" fmla="*/ 967488 w 10518322"/>
                  <a:gd name="connsiteY111" fmla="*/ 1613761 h 6537522"/>
                  <a:gd name="connsiteX112" fmla="*/ 929761 w 10518322"/>
                  <a:gd name="connsiteY112" fmla="*/ 1817719 h 6537522"/>
                  <a:gd name="connsiteX113" fmla="*/ 819135 w 10518322"/>
                  <a:gd name="connsiteY113" fmla="*/ 1822833 h 6537522"/>
                  <a:gd name="connsiteX114" fmla="*/ 727055 w 10518322"/>
                  <a:gd name="connsiteY114" fmla="*/ 1918738 h 6537522"/>
                  <a:gd name="connsiteX115" fmla="*/ 670143 w 10518322"/>
                  <a:gd name="connsiteY115" fmla="*/ 2114385 h 6537522"/>
                  <a:gd name="connsiteX116" fmla="*/ 281358 w 10518322"/>
                  <a:gd name="connsiteY116" fmla="*/ 2548514 h 6537522"/>
                  <a:gd name="connsiteX117" fmla="*/ 307575 w 10518322"/>
                  <a:gd name="connsiteY117" fmla="*/ 2712832 h 6537522"/>
                  <a:gd name="connsiteX118" fmla="*/ 307575 w 10518322"/>
                  <a:gd name="connsiteY118" fmla="*/ 2717307 h 6537522"/>
                  <a:gd name="connsiteX119" fmla="*/ 307575 w 10518322"/>
                  <a:gd name="connsiteY119" fmla="*/ 2718586 h 6537522"/>
                  <a:gd name="connsiteX120" fmla="*/ 306296 w 10518322"/>
                  <a:gd name="connsiteY120" fmla="*/ 2740324 h 6537522"/>
                  <a:gd name="connsiteX121" fmla="*/ 299902 w 10518322"/>
                  <a:gd name="connsiteY121" fmla="*/ 2923823 h 6537522"/>
                  <a:gd name="connsiteX122" fmla="*/ 299902 w 10518322"/>
                  <a:gd name="connsiteY122" fmla="*/ 2923823 h 6537522"/>
                  <a:gd name="connsiteX123" fmla="*/ 297983 w 10518322"/>
                  <a:gd name="connsiteY123" fmla="*/ 2923823 h 6537522"/>
                  <a:gd name="connsiteX124" fmla="*/ 297983 w 10518322"/>
                  <a:gd name="connsiteY124" fmla="*/ 2927020 h 6537522"/>
                  <a:gd name="connsiteX125" fmla="*/ 173290 w 10518322"/>
                  <a:gd name="connsiteY125" fmla="*/ 2918708 h 6537522"/>
                  <a:gd name="connsiteX126" fmla="*/ 47319 w 10518322"/>
                  <a:gd name="connsiteY126" fmla="*/ 3186602 h 6537522"/>
                  <a:gd name="connsiteX127" fmla="*/ 19822 w 10518322"/>
                  <a:gd name="connsiteY127" fmla="*/ 3407184 h 6537522"/>
                  <a:gd name="connsiteX128" fmla="*/ 15986 w 10518322"/>
                  <a:gd name="connsiteY128" fmla="*/ 3409102 h 6537522"/>
                  <a:gd name="connsiteX129" fmla="*/ 15986 w 10518322"/>
                  <a:gd name="connsiteY129" fmla="*/ 3410381 h 6537522"/>
                  <a:gd name="connsiteX130" fmla="*/ 0 w 10518322"/>
                  <a:gd name="connsiteY130" fmla="*/ 3421249 h 6537522"/>
                  <a:gd name="connsiteX131" fmla="*/ 140039 w 10518322"/>
                  <a:gd name="connsiteY131" fmla="*/ 3553599 h 6537522"/>
                  <a:gd name="connsiteX132" fmla="*/ 303739 w 10518322"/>
                  <a:gd name="connsiteY132" fmla="*/ 3660373 h 6537522"/>
                  <a:gd name="connsiteX133" fmla="*/ 305018 w 10518322"/>
                  <a:gd name="connsiteY133" fmla="*/ 3664209 h 6537522"/>
                  <a:gd name="connsiteX134" fmla="*/ 346582 w 10518322"/>
                  <a:gd name="connsiteY134" fmla="*/ 3772901 h 6537522"/>
                  <a:gd name="connsiteX135" fmla="*/ 458486 w 10518322"/>
                  <a:gd name="connsiteY135" fmla="*/ 3769065 h 6537522"/>
                  <a:gd name="connsiteX136" fmla="*/ 541614 w 10518322"/>
                  <a:gd name="connsiteY136" fmla="*/ 3690423 h 6537522"/>
                  <a:gd name="connsiteX137" fmla="*/ 673980 w 10518322"/>
                  <a:gd name="connsiteY137" fmla="*/ 3690423 h 6537522"/>
                  <a:gd name="connsiteX138" fmla="*/ 676537 w 10518322"/>
                  <a:gd name="connsiteY138" fmla="*/ 3692341 h 6537522"/>
                  <a:gd name="connsiteX139" fmla="*/ 904823 w 10518322"/>
                  <a:gd name="connsiteY139" fmla="*/ 3824690 h 6537522"/>
                  <a:gd name="connsiteX140" fmla="*/ 1085786 w 10518322"/>
                  <a:gd name="connsiteY140" fmla="*/ 3829805 h 6537522"/>
                  <a:gd name="connsiteX141" fmla="*/ 1259718 w 10518322"/>
                  <a:gd name="connsiteY141" fmla="*/ 3910365 h 6537522"/>
                  <a:gd name="connsiteX142" fmla="*/ 1261635 w 10518322"/>
                  <a:gd name="connsiteY142" fmla="*/ 3913562 h 6537522"/>
                  <a:gd name="connsiteX143" fmla="*/ 1319825 w 10518322"/>
                  <a:gd name="connsiteY143" fmla="*/ 4011385 h 6537522"/>
                  <a:gd name="connsiteX144" fmla="*/ 1446437 w 10518322"/>
                  <a:gd name="connsiteY144" fmla="*/ 4072764 h 6537522"/>
                  <a:gd name="connsiteX145" fmla="*/ 1645305 w 10518322"/>
                  <a:gd name="connsiteY145" fmla="*/ 4009467 h 6537522"/>
                  <a:gd name="connsiteX146" fmla="*/ 1776393 w 10518322"/>
                  <a:gd name="connsiteY146" fmla="*/ 3999876 h 6537522"/>
                  <a:gd name="connsiteX147" fmla="*/ 1880623 w 10518322"/>
                  <a:gd name="connsiteY147" fmla="*/ 3878396 h 6537522"/>
                  <a:gd name="connsiteX148" fmla="*/ 1881263 w 10518322"/>
                  <a:gd name="connsiteY148" fmla="*/ 3878396 h 6537522"/>
                  <a:gd name="connsiteX149" fmla="*/ 1883182 w 10518322"/>
                  <a:gd name="connsiteY149" fmla="*/ 3875840 h 6537522"/>
                  <a:gd name="connsiteX150" fmla="*/ 1887018 w 10518322"/>
                  <a:gd name="connsiteY150" fmla="*/ 3875200 h 6537522"/>
                  <a:gd name="connsiteX151" fmla="*/ 2313531 w 10518322"/>
                  <a:gd name="connsiteY151" fmla="*/ 3801672 h 6537522"/>
                  <a:gd name="connsiteX152" fmla="*/ 2463802 w 10518322"/>
                  <a:gd name="connsiteY152" fmla="*/ 3708325 h 6537522"/>
                  <a:gd name="connsiteX153" fmla="*/ 2597448 w 10518322"/>
                  <a:gd name="connsiteY153" fmla="*/ 3685308 h 6537522"/>
                  <a:gd name="connsiteX154" fmla="*/ 2576346 w 10518322"/>
                  <a:gd name="connsiteY154" fmla="*/ 3536975 h 6537522"/>
                  <a:gd name="connsiteX155" fmla="*/ 2576986 w 10518322"/>
                  <a:gd name="connsiteY155" fmla="*/ 3534418 h 6537522"/>
                  <a:gd name="connsiteX156" fmla="*/ 2598727 w 10518322"/>
                  <a:gd name="connsiteY156" fmla="*/ 3462808 h 6537522"/>
                  <a:gd name="connsiteX157" fmla="*/ 2568673 w 10518322"/>
                  <a:gd name="connsiteY157" fmla="*/ 3274195 h 6537522"/>
                  <a:gd name="connsiteX158" fmla="*/ 2573789 w 10518322"/>
                  <a:gd name="connsiteY158" fmla="*/ 3276114 h 6537522"/>
                  <a:gd name="connsiteX159" fmla="*/ 2573149 w 10518322"/>
                  <a:gd name="connsiteY159" fmla="*/ 3270359 h 6537522"/>
                  <a:gd name="connsiteX160" fmla="*/ 2683774 w 10518322"/>
                  <a:gd name="connsiteY160" fmla="*/ 3315754 h 6537522"/>
                  <a:gd name="connsiteX161" fmla="*/ 2709352 w 10518322"/>
                  <a:gd name="connsiteY161" fmla="*/ 3276753 h 6537522"/>
                  <a:gd name="connsiteX162" fmla="*/ 2711271 w 10518322"/>
                  <a:gd name="connsiteY162" fmla="*/ 3278032 h 6537522"/>
                  <a:gd name="connsiteX163" fmla="*/ 2713828 w 10518322"/>
                  <a:gd name="connsiteY163" fmla="*/ 3273556 h 6537522"/>
                  <a:gd name="connsiteX164" fmla="*/ 2836602 w 10518322"/>
                  <a:gd name="connsiteY164" fmla="*/ 3345805 h 6537522"/>
                  <a:gd name="connsiteX165" fmla="*/ 2872412 w 10518322"/>
                  <a:gd name="connsiteY165" fmla="*/ 3290179 h 6537522"/>
                  <a:gd name="connsiteX166" fmla="*/ 2875609 w 10518322"/>
                  <a:gd name="connsiteY166" fmla="*/ 3290179 h 6537522"/>
                  <a:gd name="connsiteX167" fmla="*/ 2877528 w 10518322"/>
                  <a:gd name="connsiteY167" fmla="*/ 3286983 h 6537522"/>
                  <a:gd name="connsiteX168" fmla="*/ 3016288 w 10518322"/>
                  <a:gd name="connsiteY168" fmla="*/ 3286983 h 6537522"/>
                  <a:gd name="connsiteX169" fmla="*/ 3070642 w 10518322"/>
                  <a:gd name="connsiteY169" fmla="*/ 3232636 h 6537522"/>
                  <a:gd name="connsiteX170" fmla="*/ 3071280 w 10518322"/>
                  <a:gd name="connsiteY170" fmla="*/ 3233916 h 6537522"/>
                  <a:gd name="connsiteX171" fmla="*/ 3075757 w 10518322"/>
                  <a:gd name="connsiteY171" fmla="*/ 3229440 h 6537522"/>
                  <a:gd name="connsiteX172" fmla="*/ 3083431 w 10518322"/>
                  <a:gd name="connsiteY172" fmla="*/ 3241588 h 6537522"/>
                  <a:gd name="connsiteX173" fmla="*/ 3172314 w 10518322"/>
                  <a:gd name="connsiteY173" fmla="*/ 3384167 h 6537522"/>
                  <a:gd name="connsiteX174" fmla="*/ 3336014 w 10518322"/>
                  <a:gd name="connsiteY174" fmla="*/ 3384167 h 6537522"/>
                  <a:gd name="connsiteX175" fmla="*/ 3339211 w 10518322"/>
                  <a:gd name="connsiteY175" fmla="*/ 3386724 h 6537522"/>
                  <a:gd name="connsiteX176" fmla="*/ 3534882 w 10518322"/>
                  <a:gd name="connsiteY176" fmla="*/ 3564468 h 6537522"/>
                  <a:gd name="connsiteX177" fmla="*/ 3726717 w 10518322"/>
                  <a:gd name="connsiteY177" fmla="*/ 3585567 h 6537522"/>
                  <a:gd name="connsiteX178" fmla="*/ 3757411 w 10518322"/>
                  <a:gd name="connsiteY178" fmla="*/ 3515876 h 6537522"/>
                  <a:gd name="connsiteX179" fmla="*/ 3761248 w 10518322"/>
                  <a:gd name="connsiteY179" fmla="*/ 3515876 h 6537522"/>
                  <a:gd name="connsiteX180" fmla="*/ 3762527 w 10518322"/>
                  <a:gd name="connsiteY180" fmla="*/ 3513318 h 6537522"/>
                  <a:gd name="connsiteX181" fmla="*/ 3834785 w 10518322"/>
                  <a:gd name="connsiteY181" fmla="*/ 3513318 h 6537522"/>
                  <a:gd name="connsiteX182" fmla="*/ 3838621 w 10518322"/>
                  <a:gd name="connsiteY182" fmla="*/ 3516515 h 6537522"/>
                  <a:gd name="connsiteX183" fmla="*/ 4035572 w 10518322"/>
                  <a:gd name="connsiteY183" fmla="*/ 3714080 h 6537522"/>
                  <a:gd name="connsiteX184" fmla="*/ 4200551 w 10518322"/>
                  <a:gd name="connsiteY184" fmla="*/ 3798476 h 6537522"/>
                  <a:gd name="connsiteX185" fmla="*/ 4201829 w 10518322"/>
                  <a:gd name="connsiteY185" fmla="*/ 3804869 h 6537522"/>
                  <a:gd name="connsiteX186" fmla="*/ 4243393 w 10518322"/>
                  <a:gd name="connsiteY186" fmla="*/ 4033763 h 6537522"/>
                  <a:gd name="connsiteX187" fmla="*/ 4230604 w 10518322"/>
                  <a:gd name="connsiteY187" fmla="*/ 4178899 h 6537522"/>
                  <a:gd name="connsiteX188" fmla="*/ 4370645 w 10518322"/>
                  <a:gd name="connsiteY188" fmla="*/ 4251147 h 6537522"/>
                  <a:gd name="connsiteX189" fmla="*/ 4393664 w 10518322"/>
                  <a:gd name="connsiteY189" fmla="*/ 4322117 h 6537522"/>
                  <a:gd name="connsiteX190" fmla="*/ 4549051 w 10518322"/>
                  <a:gd name="connsiteY190" fmla="*/ 4462778 h 6537522"/>
                  <a:gd name="connsiteX191" fmla="*/ 4735770 w 10518322"/>
                  <a:gd name="connsiteY191" fmla="*/ 4575306 h 6537522"/>
                  <a:gd name="connsiteX192" fmla="*/ 4736410 w 10518322"/>
                  <a:gd name="connsiteY192" fmla="*/ 4580421 h 6537522"/>
                  <a:gd name="connsiteX193" fmla="*/ 4760070 w 10518322"/>
                  <a:gd name="connsiteY193" fmla="*/ 4698704 h 6537522"/>
                  <a:gd name="connsiteX194" fmla="*/ 4759430 w 10518322"/>
                  <a:gd name="connsiteY194" fmla="*/ 4701262 h 6537522"/>
                  <a:gd name="connsiteX195" fmla="*/ 4733213 w 10518322"/>
                  <a:gd name="connsiteY195" fmla="*/ 4802281 h 6537522"/>
                  <a:gd name="connsiteX196" fmla="*/ 4811866 w 10518322"/>
                  <a:gd name="connsiteY196" fmla="*/ 4913531 h 6537522"/>
                  <a:gd name="connsiteX197" fmla="*/ 4809947 w 10518322"/>
                  <a:gd name="connsiteY197" fmla="*/ 4919285 h 6537522"/>
                  <a:gd name="connsiteX198" fmla="*/ 4784369 w 10518322"/>
                  <a:gd name="connsiteY198" fmla="*/ 4996649 h 6537522"/>
                  <a:gd name="connsiteX199" fmla="*/ 4779893 w 10518322"/>
                  <a:gd name="connsiteY199" fmla="*/ 4996649 h 6537522"/>
                  <a:gd name="connsiteX200" fmla="*/ 4779893 w 10518322"/>
                  <a:gd name="connsiteY200" fmla="*/ 4997288 h 6537522"/>
                  <a:gd name="connsiteX201" fmla="*/ 4578466 w 10518322"/>
                  <a:gd name="connsiteY201" fmla="*/ 5002403 h 6537522"/>
                  <a:gd name="connsiteX202" fmla="*/ 4575269 w 10518322"/>
                  <a:gd name="connsiteY202" fmla="*/ 4999845 h 6537522"/>
                  <a:gd name="connsiteX203" fmla="*/ 4479990 w 10518322"/>
                  <a:gd name="connsiteY203" fmla="*/ 4921843 h 6537522"/>
                  <a:gd name="connsiteX204" fmla="*/ 4319489 w 10518322"/>
                  <a:gd name="connsiteY204" fmla="*/ 4974271 h 6537522"/>
                  <a:gd name="connsiteX205" fmla="*/ 4205026 w 10518322"/>
                  <a:gd name="connsiteY205" fmla="*/ 4978747 h 6537522"/>
                  <a:gd name="connsiteX206" fmla="*/ 4187761 w 10518322"/>
                  <a:gd name="connsiteY206" fmla="*/ 5199328 h 6537522"/>
                  <a:gd name="connsiteX207" fmla="*/ 4192877 w 10518322"/>
                  <a:gd name="connsiteY207" fmla="*/ 5368760 h 6537522"/>
                  <a:gd name="connsiteX208" fmla="*/ 4188401 w 10518322"/>
                  <a:gd name="connsiteY208" fmla="*/ 5368120 h 6537522"/>
                  <a:gd name="connsiteX209" fmla="*/ 4188401 w 10518322"/>
                  <a:gd name="connsiteY209" fmla="*/ 5368760 h 6537522"/>
                  <a:gd name="connsiteX210" fmla="*/ 4121898 w 10518322"/>
                  <a:gd name="connsiteY210" fmla="*/ 5359170 h 6537522"/>
                  <a:gd name="connsiteX211" fmla="*/ 4007437 w 10518322"/>
                  <a:gd name="connsiteY211" fmla="*/ 5570800 h 6537522"/>
                  <a:gd name="connsiteX212" fmla="*/ 4002321 w 10518322"/>
                  <a:gd name="connsiteY212" fmla="*/ 5698034 h 6537522"/>
                  <a:gd name="connsiteX213" fmla="*/ 3997845 w 10518322"/>
                  <a:gd name="connsiteY213" fmla="*/ 5696755 h 6537522"/>
                  <a:gd name="connsiteX214" fmla="*/ 3997845 w 10518322"/>
                  <a:gd name="connsiteY214" fmla="*/ 5698034 h 6537522"/>
                  <a:gd name="connsiteX215" fmla="*/ 3886580 w 10518322"/>
                  <a:gd name="connsiteY215" fmla="*/ 5664147 h 6537522"/>
                  <a:gd name="connsiteX216" fmla="*/ 3806010 w 10518322"/>
                  <a:gd name="connsiteY216" fmla="*/ 5721051 h 6537522"/>
                  <a:gd name="connsiteX217" fmla="*/ 3900009 w 10518322"/>
                  <a:gd name="connsiteY217" fmla="*/ 5886647 h 6537522"/>
                  <a:gd name="connsiteX218" fmla="*/ 4070742 w 10518322"/>
                  <a:gd name="connsiteY218" fmla="*/ 5922451 h 6537522"/>
                  <a:gd name="connsiteX219" fmla="*/ 4299665 w 10518322"/>
                  <a:gd name="connsiteY219" fmla="*/ 5926927 h 6537522"/>
                  <a:gd name="connsiteX220" fmla="*/ 4402618 w 10518322"/>
                  <a:gd name="connsiteY220" fmla="*/ 5851482 h 6537522"/>
                  <a:gd name="connsiteX221" fmla="*/ 4403896 w 10518322"/>
                  <a:gd name="connsiteY221" fmla="*/ 5851482 h 6537522"/>
                  <a:gd name="connsiteX222" fmla="*/ 4404535 w 10518322"/>
                  <a:gd name="connsiteY222" fmla="*/ 5850842 h 6537522"/>
                  <a:gd name="connsiteX223" fmla="*/ 4407093 w 10518322"/>
                  <a:gd name="connsiteY223" fmla="*/ 5850203 h 6537522"/>
                  <a:gd name="connsiteX224" fmla="*/ 4610439 w 10518322"/>
                  <a:gd name="connsiteY224" fmla="*/ 5831661 h 6537522"/>
                  <a:gd name="connsiteX225" fmla="*/ 4707635 w 10518322"/>
                  <a:gd name="connsiteY225" fmla="*/ 5911582 h 6537522"/>
                  <a:gd name="connsiteX226" fmla="*/ 4727457 w 10518322"/>
                  <a:gd name="connsiteY226" fmla="*/ 5822710 h 6537522"/>
                  <a:gd name="connsiteX227" fmla="*/ 4664792 w 10518322"/>
                  <a:gd name="connsiteY227" fmla="*/ 5745346 h 6537522"/>
                  <a:gd name="connsiteX228" fmla="*/ 4665431 w 10518322"/>
                  <a:gd name="connsiteY228" fmla="*/ 5739593 h 6537522"/>
                  <a:gd name="connsiteX229" fmla="*/ 4679498 w 10518322"/>
                  <a:gd name="connsiteY229" fmla="*/ 5662229 h 6537522"/>
                  <a:gd name="connsiteX230" fmla="*/ 4686533 w 10518322"/>
                  <a:gd name="connsiteY230" fmla="*/ 5535635 h 6537522"/>
                  <a:gd name="connsiteX231" fmla="*/ 4756232 w 10518322"/>
                  <a:gd name="connsiteY231" fmla="*/ 5643048 h 6537522"/>
                  <a:gd name="connsiteX232" fmla="*/ 4826572 w 10518322"/>
                  <a:gd name="connsiteY232" fmla="*/ 5643048 h 6537522"/>
                  <a:gd name="connsiteX233" fmla="*/ 5061252 w 10518322"/>
                  <a:gd name="connsiteY233" fmla="*/ 5362367 h 6537522"/>
                  <a:gd name="connsiteX234" fmla="*/ 5017129 w 10518322"/>
                  <a:gd name="connsiteY234" fmla="*/ 5270298 h 6537522"/>
                  <a:gd name="connsiteX235" fmla="*/ 5097700 w 10518322"/>
                  <a:gd name="connsiteY235" fmla="*/ 5270298 h 6537522"/>
                  <a:gd name="connsiteX236" fmla="*/ 5222393 w 10518322"/>
                  <a:gd name="connsiteY236" fmla="*/ 5108538 h 6537522"/>
                  <a:gd name="connsiteX237" fmla="*/ 5222393 w 10518322"/>
                  <a:gd name="connsiteY237" fmla="*/ 4944860 h 6537522"/>
                  <a:gd name="connsiteX238" fmla="*/ 5226869 w 10518322"/>
                  <a:gd name="connsiteY238" fmla="*/ 4941024 h 6537522"/>
                  <a:gd name="connsiteX239" fmla="*/ 5321508 w 10518322"/>
                  <a:gd name="connsiteY239" fmla="*/ 4866218 h 6537522"/>
                  <a:gd name="connsiteX240" fmla="*/ 5469860 w 10518322"/>
                  <a:gd name="connsiteY240" fmla="*/ 4856627 h 6537522"/>
                  <a:gd name="connsiteX241" fmla="*/ 5600947 w 10518322"/>
                  <a:gd name="connsiteY241" fmla="*/ 4690392 h 6537522"/>
                  <a:gd name="connsiteX242" fmla="*/ 5687273 w 10518322"/>
                  <a:gd name="connsiteY242" fmla="*/ 4770953 h 6537522"/>
                  <a:gd name="connsiteX243" fmla="*/ 5683436 w 10518322"/>
                  <a:gd name="connsiteY243" fmla="*/ 4797167 h 6537522"/>
                  <a:gd name="connsiteX244" fmla="*/ 5780634 w 10518322"/>
                  <a:gd name="connsiteY244" fmla="*/ 4797167 h 6537522"/>
                  <a:gd name="connsiteX245" fmla="*/ 5830509 w 10518322"/>
                  <a:gd name="connsiteY245" fmla="*/ 4729394 h 6537522"/>
                  <a:gd name="connsiteX246" fmla="*/ 5893176 w 10518322"/>
                  <a:gd name="connsiteY246" fmla="*/ 4626455 h 6537522"/>
                  <a:gd name="connsiteX247" fmla="*/ 5945611 w 10518322"/>
                  <a:gd name="connsiteY247" fmla="*/ 4713410 h 6537522"/>
                  <a:gd name="connsiteX248" fmla="*/ 6019147 w 10518322"/>
                  <a:gd name="connsiteY248" fmla="*/ 4769034 h 6537522"/>
                  <a:gd name="connsiteX249" fmla="*/ 6111868 w 10518322"/>
                  <a:gd name="connsiteY249" fmla="*/ 4801003 h 6537522"/>
                  <a:gd name="connsiteX250" fmla="*/ 6375323 w 10518322"/>
                  <a:gd name="connsiteY250" fmla="*/ 4735148 h 6537522"/>
                  <a:gd name="connsiteX251" fmla="*/ 6175174 w 10518322"/>
                  <a:gd name="connsiteY251" fmla="*/ 4857267 h 6537522"/>
                  <a:gd name="connsiteX252" fmla="*/ 6087570 w 10518322"/>
                  <a:gd name="connsiteY252" fmla="*/ 4902662 h 6537522"/>
                  <a:gd name="connsiteX253" fmla="*/ 6082454 w 10518322"/>
                  <a:gd name="connsiteY253" fmla="*/ 4901383 h 6537522"/>
                  <a:gd name="connsiteX254" fmla="*/ 5969271 w 10518322"/>
                  <a:gd name="connsiteY254" fmla="*/ 4865578 h 6537522"/>
                  <a:gd name="connsiteX255" fmla="*/ 5749940 w 10518322"/>
                  <a:gd name="connsiteY255" fmla="*/ 4894350 h 6537522"/>
                  <a:gd name="connsiteX256" fmla="*/ 5627804 w 10518322"/>
                  <a:gd name="connsiteY256" fmla="*/ 4894350 h 6537522"/>
                  <a:gd name="connsiteX257" fmla="*/ 5667450 w 10518322"/>
                  <a:gd name="connsiteY257" fmla="*/ 4951254 h 6537522"/>
                  <a:gd name="connsiteX258" fmla="*/ 5897013 w 10518322"/>
                  <a:gd name="connsiteY258" fmla="*/ 4951893 h 6537522"/>
                  <a:gd name="connsiteX259" fmla="*/ 6098440 w 10518322"/>
                  <a:gd name="connsiteY259" fmla="*/ 5019026 h 6537522"/>
                  <a:gd name="connsiteX260" fmla="*/ 6064549 w 10518322"/>
                  <a:gd name="connsiteY260" fmla="*/ 5081685 h 6537522"/>
                  <a:gd name="connsiteX261" fmla="*/ 6061992 w 10518322"/>
                  <a:gd name="connsiteY261" fmla="*/ 5083602 h 6537522"/>
                  <a:gd name="connsiteX262" fmla="*/ 6005080 w 10518322"/>
                  <a:gd name="connsiteY262" fmla="*/ 5118767 h 6537522"/>
                  <a:gd name="connsiteX263" fmla="*/ 6084373 w 10518322"/>
                  <a:gd name="connsiteY263" fmla="*/ 5187819 h 6537522"/>
                  <a:gd name="connsiteX264" fmla="*/ 6175174 w 10518322"/>
                  <a:gd name="connsiteY264" fmla="*/ 5196131 h 6537522"/>
                  <a:gd name="connsiteX265" fmla="*/ 6285799 w 10518322"/>
                  <a:gd name="connsiteY265" fmla="*/ 5260707 h 6537522"/>
                  <a:gd name="connsiteX266" fmla="*/ 6418165 w 10518322"/>
                  <a:gd name="connsiteY266" fmla="*/ 5192294 h 6537522"/>
                  <a:gd name="connsiteX267" fmla="*/ 6576109 w 10518322"/>
                  <a:gd name="connsiteY267" fmla="*/ 5165441 h 6537522"/>
                  <a:gd name="connsiteX268" fmla="*/ 6724462 w 10518322"/>
                  <a:gd name="connsiteY268" fmla="*/ 5229378 h 6537522"/>
                  <a:gd name="connsiteX269" fmla="*/ 6815903 w 10518322"/>
                  <a:gd name="connsiteY269" fmla="*/ 5281806 h 6537522"/>
                  <a:gd name="connsiteX270" fmla="*/ 6863862 w 10518322"/>
                  <a:gd name="connsiteY270" fmla="*/ 5191016 h 6537522"/>
                  <a:gd name="connsiteX271" fmla="*/ 6939318 w 10518322"/>
                  <a:gd name="connsiteY271" fmla="*/ 5225542 h 6537522"/>
                  <a:gd name="connsiteX272" fmla="*/ 6940596 w 10518322"/>
                  <a:gd name="connsiteY272" fmla="*/ 5231936 h 6537522"/>
                  <a:gd name="connsiteX273" fmla="*/ 6968731 w 10518322"/>
                  <a:gd name="connsiteY273" fmla="*/ 5389220 h 6537522"/>
                  <a:gd name="connsiteX274" fmla="*/ 7048024 w 10518322"/>
                  <a:gd name="connsiteY274" fmla="*/ 5484485 h 6537522"/>
                  <a:gd name="connsiteX275" fmla="*/ 6979603 w 10518322"/>
                  <a:gd name="connsiteY275" fmla="*/ 5526683 h 6537522"/>
                  <a:gd name="connsiteX276" fmla="*/ 6792883 w 10518322"/>
                  <a:gd name="connsiteY276" fmla="*/ 5559930 h 6537522"/>
                  <a:gd name="connsiteX277" fmla="*/ 6569075 w 10518322"/>
                  <a:gd name="connsiteY277" fmla="*/ 5692919 h 6537522"/>
                  <a:gd name="connsiteX278" fmla="*/ 6446941 w 10518322"/>
                  <a:gd name="connsiteY278" fmla="*/ 5878335 h 6537522"/>
                  <a:gd name="connsiteX279" fmla="*/ 6539661 w 10518322"/>
                  <a:gd name="connsiteY279" fmla="*/ 5918615 h 6537522"/>
                  <a:gd name="connsiteX280" fmla="*/ 6627265 w 10518322"/>
                  <a:gd name="connsiteY280" fmla="*/ 5845727 h 6537522"/>
                  <a:gd name="connsiteX281" fmla="*/ 6634300 w 10518322"/>
                  <a:gd name="connsiteY281" fmla="*/ 5848924 h 6537522"/>
                  <a:gd name="connsiteX282" fmla="*/ 6771142 w 10518322"/>
                  <a:gd name="connsiteY282" fmla="*/ 5915418 h 6537522"/>
                  <a:gd name="connsiteX283" fmla="*/ 6845319 w 10518322"/>
                  <a:gd name="connsiteY283" fmla="*/ 5905828 h 6537522"/>
                  <a:gd name="connsiteX284" fmla="*/ 6849155 w 10518322"/>
                  <a:gd name="connsiteY284" fmla="*/ 5908385 h 6537522"/>
                  <a:gd name="connsiteX285" fmla="*/ 7056337 w 10518322"/>
                  <a:gd name="connsiteY285" fmla="*/ 6071423 h 6537522"/>
                  <a:gd name="connsiteX286" fmla="*/ 7056976 w 10518322"/>
                  <a:gd name="connsiteY286" fmla="*/ 6076538 h 6537522"/>
                  <a:gd name="connsiteX287" fmla="*/ 7067846 w 10518322"/>
                  <a:gd name="connsiteY287" fmla="*/ 6170525 h 6537522"/>
                  <a:gd name="connsiteX288" fmla="*/ 6987276 w 10518322"/>
                  <a:gd name="connsiteY288" fmla="*/ 6408369 h 6537522"/>
                  <a:gd name="connsiteX289" fmla="*/ 6959780 w 10518322"/>
                  <a:gd name="connsiteY289" fmla="*/ 6448011 h 6537522"/>
                  <a:gd name="connsiteX290" fmla="*/ 7064011 w 10518322"/>
                  <a:gd name="connsiteY290" fmla="*/ 6528570 h 6537522"/>
                  <a:gd name="connsiteX291" fmla="*/ 7064011 w 10518322"/>
                  <a:gd name="connsiteY291" fmla="*/ 6528570 h 6537522"/>
                  <a:gd name="connsiteX292" fmla="*/ 7289737 w 10518322"/>
                  <a:gd name="connsiteY292" fmla="*/ 6537522 h 6537522"/>
                  <a:gd name="connsiteX293" fmla="*/ 7510347 w 10518322"/>
                  <a:gd name="connsiteY293" fmla="*/ 6437140 h 6537522"/>
                  <a:gd name="connsiteX294" fmla="*/ 7807052 w 10518322"/>
                  <a:gd name="connsiteY294" fmla="*/ 6213363 h 6537522"/>
                  <a:gd name="connsiteX295" fmla="*/ 7810889 w 10518322"/>
                  <a:gd name="connsiteY295" fmla="*/ 6213363 h 6537522"/>
                  <a:gd name="connsiteX296" fmla="*/ 8007839 w 10518322"/>
                  <a:gd name="connsiteY296" fmla="*/ 6217838 h 6537522"/>
                  <a:gd name="connsiteX297" fmla="*/ 8119742 w 10518322"/>
                  <a:gd name="connsiteY297" fmla="*/ 6064390 h 6537522"/>
                  <a:gd name="connsiteX298" fmla="*/ 8273851 w 10518322"/>
                  <a:gd name="connsiteY298" fmla="*/ 5980634 h 6537522"/>
                  <a:gd name="connsiteX299" fmla="*/ 8277688 w 10518322"/>
                  <a:gd name="connsiteY299" fmla="*/ 5981273 h 6537522"/>
                  <a:gd name="connsiteX300" fmla="*/ 8527714 w 10518322"/>
                  <a:gd name="connsiteY300" fmla="*/ 6024750 h 6537522"/>
                  <a:gd name="connsiteX301" fmla="*/ 8739369 w 10518322"/>
                  <a:gd name="connsiteY301" fmla="*/ 6006208 h 6537522"/>
                  <a:gd name="connsiteX302" fmla="*/ 8809072 w 10518322"/>
                  <a:gd name="connsiteY302" fmla="*/ 5923091 h 6537522"/>
                  <a:gd name="connsiteX303" fmla="*/ 8750881 w 10518322"/>
                  <a:gd name="connsiteY303" fmla="*/ 5805447 h 6537522"/>
                  <a:gd name="connsiteX304" fmla="*/ 8819301 w 10518322"/>
                  <a:gd name="connsiteY304" fmla="*/ 5747265 h 6537522"/>
                  <a:gd name="connsiteX305" fmla="*/ 8857031 w 10518322"/>
                  <a:gd name="connsiteY305" fmla="*/ 5682689 h 6537522"/>
                  <a:gd name="connsiteX306" fmla="*/ 8705480 w 10518322"/>
                  <a:gd name="connsiteY306" fmla="*/ 5674377 h 6537522"/>
                  <a:gd name="connsiteX307" fmla="*/ 8511727 w 10518322"/>
                  <a:gd name="connsiteY307" fmla="*/ 5697394 h 6537522"/>
                  <a:gd name="connsiteX308" fmla="*/ 8460571 w 10518322"/>
                  <a:gd name="connsiteY308" fmla="*/ 5835498 h 6537522"/>
                  <a:gd name="connsiteX309" fmla="*/ 8330121 w 10518322"/>
                  <a:gd name="connsiteY309" fmla="*/ 5752380 h 6537522"/>
                  <a:gd name="connsiteX310" fmla="*/ 8265539 w 10518322"/>
                  <a:gd name="connsiteY310" fmla="*/ 5756216 h 6537522"/>
                  <a:gd name="connsiteX311" fmla="*/ 8156833 w 10518322"/>
                  <a:gd name="connsiteY311" fmla="*/ 5870023 h 6537522"/>
                  <a:gd name="connsiteX312" fmla="*/ 8073064 w 10518322"/>
                  <a:gd name="connsiteY312" fmla="*/ 5835498 h 6537522"/>
                  <a:gd name="connsiteX313" fmla="*/ 7759733 w 10518322"/>
                  <a:gd name="connsiteY313" fmla="*/ 5491518 h 6537522"/>
                  <a:gd name="connsiteX314" fmla="*/ 7711774 w 10518322"/>
                  <a:gd name="connsiteY314" fmla="*/ 5324005 h 6537522"/>
                  <a:gd name="connsiteX315" fmla="*/ 7622251 w 10518322"/>
                  <a:gd name="connsiteY315" fmla="*/ 5198688 h 6537522"/>
                  <a:gd name="connsiteX316" fmla="*/ 7586441 w 10518322"/>
                  <a:gd name="connsiteY316" fmla="*/ 5221706 h 6537522"/>
                  <a:gd name="connsiteX317" fmla="*/ 7645272 w 10518322"/>
                  <a:gd name="connsiteY317" fmla="*/ 5375793 h 6537522"/>
                  <a:gd name="connsiteX318" fmla="*/ 7867160 w 10518322"/>
                  <a:gd name="connsiteY318" fmla="*/ 5645605 h 6537522"/>
                  <a:gd name="connsiteX319" fmla="*/ 8090967 w 10518322"/>
                  <a:gd name="connsiteY319" fmla="*/ 5859154 h 6537522"/>
                  <a:gd name="connsiteX320" fmla="*/ 8009119 w 10518322"/>
                  <a:gd name="connsiteY320" fmla="*/ 5903270 h 6537522"/>
                  <a:gd name="connsiteX321" fmla="*/ 8005281 w 10518322"/>
                  <a:gd name="connsiteY321" fmla="*/ 5901352 h 6537522"/>
                  <a:gd name="connsiteX322" fmla="*/ 7856928 w 10518322"/>
                  <a:gd name="connsiteY322" fmla="*/ 5857235 h 6537522"/>
                  <a:gd name="connsiteX323" fmla="*/ 7855011 w 10518322"/>
                  <a:gd name="connsiteY323" fmla="*/ 5855318 h 6537522"/>
                  <a:gd name="connsiteX324" fmla="*/ 7780194 w 10518322"/>
                  <a:gd name="connsiteY324" fmla="*/ 5775397 h 6537522"/>
                  <a:gd name="connsiteX325" fmla="*/ 7779557 w 10518322"/>
                  <a:gd name="connsiteY325" fmla="*/ 5772200 h 6537522"/>
                  <a:gd name="connsiteX326" fmla="*/ 7751418 w 10518322"/>
                  <a:gd name="connsiteY326" fmla="*/ 5631540 h 6537522"/>
                  <a:gd name="connsiteX327" fmla="*/ 7695148 w 10518322"/>
                  <a:gd name="connsiteY327" fmla="*/ 5595735 h 6537522"/>
                  <a:gd name="connsiteX328" fmla="*/ 7598590 w 10518322"/>
                  <a:gd name="connsiteY328" fmla="*/ 5686525 h 6537522"/>
                  <a:gd name="connsiteX329" fmla="*/ 7621611 w 10518322"/>
                  <a:gd name="connsiteY329" fmla="*/ 5563767 h 6537522"/>
                  <a:gd name="connsiteX330" fmla="*/ 7581325 w 10518322"/>
                  <a:gd name="connsiteY330" fmla="*/ 5563767 h 6537522"/>
                  <a:gd name="connsiteX331" fmla="*/ 7509707 w 10518322"/>
                  <a:gd name="connsiteY331" fmla="*/ 5611079 h 6537522"/>
                  <a:gd name="connsiteX332" fmla="*/ 7502034 w 10518322"/>
                  <a:gd name="connsiteY332" fmla="*/ 5529241 h 6537522"/>
                  <a:gd name="connsiteX333" fmla="*/ 7563420 w 10518322"/>
                  <a:gd name="connsiteY333" fmla="*/ 5454435 h 6537522"/>
                  <a:gd name="connsiteX334" fmla="*/ 7530169 w 10518322"/>
                  <a:gd name="connsiteY334" fmla="*/ 5407122 h 6537522"/>
                  <a:gd name="connsiteX335" fmla="*/ 7459830 w 10518322"/>
                  <a:gd name="connsiteY335" fmla="*/ 5444844 h 6537522"/>
                  <a:gd name="connsiteX336" fmla="*/ 7454075 w 10518322"/>
                  <a:gd name="connsiteY336" fmla="*/ 5440369 h 6537522"/>
                  <a:gd name="connsiteX337" fmla="*/ 7376701 w 10518322"/>
                  <a:gd name="connsiteY337" fmla="*/ 5382187 h 6537522"/>
                  <a:gd name="connsiteX338" fmla="*/ 7300607 w 10518322"/>
                  <a:gd name="connsiteY338" fmla="*/ 5292675 h 6537522"/>
                  <a:gd name="connsiteX339" fmla="*/ 7099180 w 10518322"/>
                  <a:gd name="connsiteY339" fmla="*/ 5307380 h 6537522"/>
                  <a:gd name="connsiteX340" fmla="*/ 7095983 w 10518322"/>
                  <a:gd name="connsiteY340" fmla="*/ 5305463 h 6537522"/>
                  <a:gd name="connsiteX341" fmla="*/ 7005820 w 10518322"/>
                  <a:gd name="connsiteY341" fmla="*/ 5247281 h 6537522"/>
                  <a:gd name="connsiteX342" fmla="*/ 7032038 w 10518322"/>
                  <a:gd name="connsiteY342" fmla="*/ 5176310 h 6537522"/>
                  <a:gd name="connsiteX343" fmla="*/ 7176553 w 10518322"/>
                  <a:gd name="connsiteY343" fmla="*/ 5201246 h 6537522"/>
                  <a:gd name="connsiteX344" fmla="*/ 7257124 w 10518322"/>
                  <a:gd name="connsiteY344" fmla="*/ 5125801 h 6537522"/>
                  <a:gd name="connsiteX345" fmla="*/ 7353682 w 10518322"/>
                  <a:gd name="connsiteY345" fmla="*/ 5197410 h 6537522"/>
                  <a:gd name="connsiteX346" fmla="*/ 7476456 w 10518322"/>
                  <a:gd name="connsiteY346" fmla="*/ 5197410 h 6537522"/>
                  <a:gd name="connsiteX347" fmla="*/ 7495000 w 10518322"/>
                  <a:gd name="connsiteY347" fmla="*/ 5121325 h 6537522"/>
                  <a:gd name="connsiteX348" fmla="*/ 7615217 w 10518322"/>
                  <a:gd name="connsiteY348" fmla="*/ 5101505 h 6537522"/>
                  <a:gd name="connsiteX349" fmla="*/ 7803855 w 10518322"/>
                  <a:gd name="connsiteY349" fmla="*/ 4902662 h 6537522"/>
                  <a:gd name="connsiteX350" fmla="*/ 7831990 w 10518322"/>
                  <a:gd name="connsiteY350" fmla="*/ 4818905 h 6537522"/>
                  <a:gd name="connsiteX351" fmla="*/ 7915758 w 10518322"/>
                  <a:gd name="connsiteY351" fmla="*/ 4872611 h 6537522"/>
                  <a:gd name="connsiteX352" fmla="*/ 7917039 w 10518322"/>
                  <a:gd name="connsiteY352" fmla="*/ 4876448 h 6537522"/>
                  <a:gd name="connsiteX353" fmla="*/ 7938779 w 10518322"/>
                  <a:gd name="connsiteY353" fmla="*/ 4935909 h 6537522"/>
                  <a:gd name="connsiteX354" fmla="*/ 7934942 w 10518322"/>
                  <a:gd name="connsiteY354" fmla="*/ 4941024 h 6537522"/>
                  <a:gd name="connsiteX355" fmla="*/ 7805772 w 10518322"/>
                  <a:gd name="connsiteY355" fmla="*/ 5093833 h 6537522"/>
                  <a:gd name="connsiteX356" fmla="*/ 7766768 w 10518322"/>
                  <a:gd name="connsiteY356" fmla="*/ 5117489 h 6537522"/>
                  <a:gd name="connsiteX357" fmla="*/ 7785311 w 10518322"/>
                  <a:gd name="connsiteY357" fmla="*/ 5154572 h 6537522"/>
                  <a:gd name="connsiteX358" fmla="*/ 7849896 w 10518322"/>
                  <a:gd name="connsiteY358" fmla="*/ 5118767 h 6537522"/>
                  <a:gd name="connsiteX359" fmla="*/ 7983541 w 10518322"/>
                  <a:gd name="connsiteY359" fmla="*/ 4928237 h 6537522"/>
                  <a:gd name="connsiteX360" fmla="*/ 8009759 w 10518322"/>
                  <a:gd name="connsiteY360" fmla="*/ 4853430 h 6537522"/>
                  <a:gd name="connsiteX361" fmla="*/ 7941336 w 10518322"/>
                  <a:gd name="connsiteY361" fmla="*/ 4766477 h 6537522"/>
                  <a:gd name="connsiteX362" fmla="*/ 7893378 w 10518322"/>
                  <a:gd name="connsiteY362" fmla="*/ 4671211 h 6537522"/>
                  <a:gd name="connsiteX363" fmla="*/ 7975866 w 10518322"/>
                  <a:gd name="connsiteY363" fmla="*/ 4664178 h 6537522"/>
                  <a:gd name="connsiteX364" fmla="*/ 7979703 w 10518322"/>
                  <a:gd name="connsiteY364" fmla="*/ 4670572 h 6537522"/>
                  <a:gd name="connsiteX365" fmla="*/ 8058995 w 10518322"/>
                  <a:gd name="connsiteY365" fmla="*/ 4806118 h 6537522"/>
                  <a:gd name="connsiteX366" fmla="*/ 8131891 w 10518322"/>
                  <a:gd name="connsiteY366" fmla="*/ 4818905 h 6537522"/>
                  <a:gd name="connsiteX367" fmla="*/ 8262979 w 10518322"/>
                  <a:gd name="connsiteY367" fmla="*/ 4736427 h 6537522"/>
                  <a:gd name="connsiteX368" fmla="*/ 8431796 w 10518322"/>
                  <a:gd name="connsiteY368" fmla="*/ 4774789 h 6537522"/>
                  <a:gd name="connsiteX369" fmla="*/ 8536665 w 10518322"/>
                  <a:gd name="connsiteY369" fmla="*/ 4694229 h 6537522"/>
                  <a:gd name="connsiteX370" fmla="*/ 8539863 w 10518322"/>
                  <a:gd name="connsiteY370" fmla="*/ 4693589 h 6537522"/>
                  <a:gd name="connsiteX371" fmla="*/ 8672867 w 10518322"/>
                  <a:gd name="connsiteY371" fmla="*/ 4678884 h 6537522"/>
                  <a:gd name="connsiteX372" fmla="*/ 8716352 w 10518322"/>
                  <a:gd name="connsiteY372" fmla="*/ 4691671 h 6537522"/>
                  <a:gd name="connsiteX373" fmla="*/ 8847439 w 10518322"/>
                  <a:gd name="connsiteY373" fmla="*/ 4551650 h 6537522"/>
                  <a:gd name="connsiteX374" fmla="*/ 8917138 w 10518322"/>
                  <a:gd name="connsiteY374" fmla="*/ 4451269 h 6537522"/>
                  <a:gd name="connsiteX375" fmla="*/ 9056537 w 10518322"/>
                  <a:gd name="connsiteY375" fmla="*/ 4441679 h 6537522"/>
                  <a:gd name="connsiteX376" fmla="*/ 9110251 w 10518322"/>
                  <a:gd name="connsiteY376" fmla="*/ 4331707 h 6537522"/>
                  <a:gd name="connsiteX377" fmla="*/ 9196576 w 10518322"/>
                  <a:gd name="connsiteY377" fmla="*/ 4266492 h 6537522"/>
                  <a:gd name="connsiteX378" fmla="*/ 9357719 w 10518322"/>
                  <a:gd name="connsiteY378" fmla="*/ 4281197 h 6537522"/>
                  <a:gd name="connsiteX379" fmla="*/ 9518222 w 10518322"/>
                  <a:gd name="connsiteY379" fmla="*/ 4212785 h 6537522"/>
                  <a:gd name="connsiteX380" fmla="*/ 9520779 w 10518322"/>
                  <a:gd name="connsiteY380" fmla="*/ 4213425 h 6537522"/>
                  <a:gd name="connsiteX381" fmla="*/ 9596873 w 10518322"/>
                  <a:gd name="connsiteY381" fmla="*/ 4224294 h 6537522"/>
                  <a:gd name="connsiteX382" fmla="*/ 9610302 w 10518322"/>
                  <a:gd name="connsiteY382" fmla="*/ 4286952 h 6537522"/>
                  <a:gd name="connsiteX383" fmla="*/ 9710697 w 10518322"/>
                  <a:gd name="connsiteY383" fmla="*/ 4251147 h 6537522"/>
                  <a:gd name="connsiteX384" fmla="*/ 9748424 w 10518322"/>
                  <a:gd name="connsiteY384" fmla="*/ 3951924 h 6537522"/>
                  <a:gd name="connsiteX385" fmla="*/ 9834750 w 10518322"/>
                  <a:gd name="connsiteY385" fmla="*/ 3914202 h 6537522"/>
                  <a:gd name="connsiteX386" fmla="*/ 9974149 w 10518322"/>
                  <a:gd name="connsiteY386" fmla="*/ 3690423 h 6537522"/>
                  <a:gd name="connsiteX387" fmla="*/ 9979903 w 10518322"/>
                  <a:gd name="connsiteY387" fmla="*/ 3689783 h 6537522"/>
                  <a:gd name="connsiteX388" fmla="*/ 10285563 w 10518322"/>
                  <a:gd name="connsiteY388" fmla="*/ 3671242 h 6537522"/>
                  <a:gd name="connsiteX389" fmla="*/ 10392989 w 10518322"/>
                  <a:gd name="connsiteY389" fmla="*/ 3589403 h 6537522"/>
                  <a:gd name="connsiteX390" fmla="*/ 10369968 w 10518322"/>
                  <a:gd name="connsiteY390" fmla="*/ 3432119 h 6537522"/>
                  <a:gd name="connsiteX391" fmla="*/ 10370608 w 10518322"/>
                  <a:gd name="connsiteY391" fmla="*/ 3429562 h 6537522"/>
                  <a:gd name="connsiteX392" fmla="*/ 10448623 w 10518322"/>
                  <a:gd name="connsiteY392" fmla="*/ 3196832 h 6537522"/>
                  <a:gd name="connsiteX393" fmla="*/ 10421764 w 10518322"/>
                  <a:gd name="connsiteY393" fmla="*/ 3019728 h 65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10518322" h="6537522">
                    <a:moveTo>
                      <a:pt x="10235684" y="2889297"/>
                    </a:moveTo>
                    <a:lnTo>
                      <a:pt x="10236324" y="2882264"/>
                    </a:lnTo>
                    <a:lnTo>
                      <a:pt x="10279168" y="2597746"/>
                    </a:lnTo>
                    <a:lnTo>
                      <a:pt x="10416650" y="2568975"/>
                    </a:lnTo>
                    <a:lnTo>
                      <a:pt x="10518322" y="2432789"/>
                    </a:lnTo>
                    <a:lnTo>
                      <a:pt x="10513208" y="2272308"/>
                    </a:lnTo>
                    <a:lnTo>
                      <a:pt x="10427519" y="2223077"/>
                    </a:lnTo>
                    <a:lnTo>
                      <a:pt x="10426242" y="2219241"/>
                    </a:lnTo>
                    <a:lnTo>
                      <a:pt x="10377003" y="2088810"/>
                    </a:lnTo>
                    <a:lnTo>
                      <a:pt x="10288120" y="2177682"/>
                    </a:lnTo>
                    <a:lnTo>
                      <a:pt x="10282365" y="2176403"/>
                    </a:lnTo>
                    <a:lnTo>
                      <a:pt x="10084136" y="2138041"/>
                    </a:lnTo>
                    <a:lnTo>
                      <a:pt x="9921716" y="2038300"/>
                    </a:lnTo>
                    <a:lnTo>
                      <a:pt x="9783594" y="2061317"/>
                    </a:lnTo>
                    <a:lnTo>
                      <a:pt x="9779757" y="2058760"/>
                    </a:lnTo>
                    <a:lnTo>
                      <a:pt x="9662098" y="1987151"/>
                    </a:lnTo>
                    <a:lnTo>
                      <a:pt x="9494561" y="1982036"/>
                    </a:lnTo>
                    <a:lnTo>
                      <a:pt x="9267556" y="1932805"/>
                    </a:lnTo>
                    <a:lnTo>
                      <a:pt x="9173559" y="2027431"/>
                    </a:lnTo>
                    <a:lnTo>
                      <a:pt x="9107693" y="1890607"/>
                    </a:lnTo>
                    <a:lnTo>
                      <a:pt x="8909464" y="1765930"/>
                    </a:lnTo>
                    <a:lnTo>
                      <a:pt x="8908187" y="1762734"/>
                    </a:lnTo>
                    <a:lnTo>
                      <a:pt x="8768785" y="1456477"/>
                    </a:lnTo>
                    <a:lnTo>
                      <a:pt x="8679262" y="1468625"/>
                    </a:lnTo>
                    <a:lnTo>
                      <a:pt x="8459931" y="1636139"/>
                    </a:lnTo>
                    <a:lnTo>
                      <a:pt x="8319252" y="1608007"/>
                    </a:lnTo>
                    <a:lnTo>
                      <a:pt x="8169622" y="1650205"/>
                    </a:lnTo>
                    <a:lnTo>
                      <a:pt x="8165144" y="1648287"/>
                    </a:lnTo>
                    <a:lnTo>
                      <a:pt x="7993133" y="1554940"/>
                    </a:lnTo>
                    <a:lnTo>
                      <a:pt x="7876111" y="1686649"/>
                    </a:lnTo>
                    <a:lnTo>
                      <a:pt x="7867800" y="1678337"/>
                    </a:lnTo>
                    <a:lnTo>
                      <a:pt x="7573652" y="1392540"/>
                    </a:lnTo>
                    <a:lnTo>
                      <a:pt x="7503953" y="1180910"/>
                    </a:lnTo>
                    <a:lnTo>
                      <a:pt x="7503953" y="1015314"/>
                    </a:lnTo>
                    <a:lnTo>
                      <a:pt x="7385014" y="997412"/>
                    </a:lnTo>
                    <a:lnTo>
                      <a:pt x="7366471" y="859309"/>
                    </a:lnTo>
                    <a:lnTo>
                      <a:pt x="7244335" y="755092"/>
                    </a:lnTo>
                    <a:lnTo>
                      <a:pt x="6887522" y="806241"/>
                    </a:lnTo>
                    <a:lnTo>
                      <a:pt x="6883686" y="801126"/>
                    </a:lnTo>
                    <a:lnTo>
                      <a:pt x="6704000" y="564561"/>
                    </a:lnTo>
                    <a:lnTo>
                      <a:pt x="6707197" y="558167"/>
                    </a:lnTo>
                    <a:lnTo>
                      <a:pt x="6776896" y="423261"/>
                    </a:lnTo>
                    <a:lnTo>
                      <a:pt x="6647728" y="315847"/>
                    </a:lnTo>
                    <a:lnTo>
                      <a:pt x="6646449" y="313290"/>
                    </a:lnTo>
                    <a:lnTo>
                      <a:pt x="6552450" y="24935"/>
                    </a:lnTo>
                    <a:lnTo>
                      <a:pt x="6416247" y="16623"/>
                    </a:lnTo>
                    <a:lnTo>
                      <a:pt x="6251908" y="104217"/>
                    </a:lnTo>
                    <a:lnTo>
                      <a:pt x="5920673" y="103578"/>
                    </a:lnTo>
                    <a:lnTo>
                      <a:pt x="5608620" y="0"/>
                    </a:lnTo>
                    <a:lnTo>
                      <a:pt x="5520376" y="78642"/>
                    </a:lnTo>
                    <a:lnTo>
                      <a:pt x="5535084" y="217385"/>
                    </a:lnTo>
                    <a:lnTo>
                      <a:pt x="5374582" y="251911"/>
                    </a:lnTo>
                    <a:lnTo>
                      <a:pt x="5372024" y="251271"/>
                    </a:lnTo>
                    <a:lnTo>
                      <a:pt x="5254365" y="224417"/>
                    </a:lnTo>
                    <a:lnTo>
                      <a:pt x="4985156" y="292830"/>
                    </a:lnTo>
                    <a:lnTo>
                      <a:pt x="4802274" y="311372"/>
                    </a:lnTo>
                    <a:lnTo>
                      <a:pt x="4714668" y="544101"/>
                    </a:lnTo>
                    <a:lnTo>
                      <a:pt x="4699962" y="769158"/>
                    </a:lnTo>
                    <a:lnTo>
                      <a:pt x="4698043" y="769797"/>
                    </a:lnTo>
                    <a:lnTo>
                      <a:pt x="4698043" y="772355"/>
                    </a:lnTo>
                    <a:lnTo>
                      <a:pt x="4689090" y="773633"/>
                    </a:lnTo>
                    <a:lnTo>
                      <a:pt x="4545214" y="792175"/>
                    </a:lnTo>
                    <a:lnTo>
                      <a:pt x="4541378" y="788978"/>
                    </a:lnTo>
                    <a:lnTo>
                      <a:pt x="4435229" y="696270"/>
                    </a:lnTo>
                    <a:lnTo>
                      <a:pt x="4251066" y="751256"/>
                    </a:lnTo>
                    <a:lnTo>
                      <a:pt x="4247231" y="748698"/>
                    </a:lnTo>
                    <a:lnTo>
                      <a:pt x="4141721" y="679008"/>
                    </a:lnTo>
                    <a:lnTo>
                      <a:pt x="4016388" y="685401"/>
                    </a:lnTo>
                    <a:lnTo>
                      <a:pt x="3896811" y="833734"/>
                    </a:lnTo>
                    <a:lnTo>
                      <a:pt x="3889777" y="831176"/>
                    </a:lnTo>
                    <a:lnTo>
                      <a:pt x="3776594" y="794094"/>
                    </a:lnTo>
                    <a:lnTo>
                      <a:pt x="3775316" y="787700"/>
                    </a:lnTo>
                    <a:lnTo>
                      <a:pt x="3751656" y="673253"/>
                    </a:lnTo>
                    <a:lnTo>
                      <a:pt x="3587956" y="651515"/>
                    </a:lnTo>
                    <a:lnTo>
                      <a:pt x="3386529" y="775552"/>
                    </a:lnTo>
                    <a:lnTo>
                      <a:pt x="3381414" y="772994"/>
                    </a:lnTo>
                    <a:lnTo>
                      <a:pt x="3295088" y="732075"/>
                    </a:lnTo>
                    <a:lnTo>
                      <a:pt x="3108368" y="705861"/>
                    </a:lnTo>
                    <a:lnTo>
                      <a:pt x="3054015" y="760207"/>
                    </a:lnTo>
                    <a:lnTo>
                      <a:pt x="2956819" y="765322"/>
                    </a:lnTo>
                    <a:lnTo>
                      <a:pt x="2952982" y="762125"/>
                    </a:lnTo>
                    <a:lnTo>
                      <a:pt x="2852588" y="670056"/>
                    </a:lnTo>
                    <a:lnTo>
                      <a:pt x="2626223" y="759568"/>
                    </a:lnTo>
                    <a:lnTo>
                      <a:pt x="2596169" y="679008"/>
                    </a:lnTo>
                    <a:lnTo>
                      <a:pt x="2495136" y="627858"/>
                    </a:lnTo>
                    <a:lnTo>
                      <a:pt x="2444618" y="602923"/>
                    </a:lnTo>
                    <a:lnTo>
                      <a:pt x="2073099" y="546658"/>
                    </a:lnTo>
                    <a:lnTo>
                      <a:pt x="1918352" y="460344"/>
                    </a:lnTo>
                    <a:lnTo>
                      <a:pt x="1910677" y="459705"/>
                    </a:lnTo>
                    <a:lnTo>
                      <a:pt x="1848012" y="456508"/>
                    </a:lnTo>
                    <a:lnTo>
                      <a:pt x="1714366" y="566478"/>
                    </a:lnTo>
                    <a:lnTo>
                      <a:pt x="1531484" y="574791"/>
                    </a:lnTo>
                    <a:lnTo>
                      <a:pt x="1507185" y="576069"/>
                    </a:lnTo>
                    <a:lnTo>
                      <a:pt x="1062127" y="640646"/>
                    </a:lnTo>
                    <a:lnTo>
                      <a:pt x="947665" y="702664"/>
                    </a:lnTo>
                    <a:lnTo>
                      <a:pt x="947665" y="702664"/>
                    </a:lnTo>
                    <a:lnTo>
                      <a:pt x="947665" y="702664"/>
                    </a:lnTo>
                    <a:lnTo>
                      <a:pt x="942550" y="700106"/>
                    </a:lnTo>
                    <a:lnTo>
                      <a:pt x="737925" y="595890"/>
                    </a:lnTo>
                    <a:lnTo>
                      <a:pt x="648402" y="606759"/>
                    </a:lnTo>
                    <a:lnTo>
                      <a:pt x="640729" y="704582"/>
                    </a:lnTo>
                    <a:lnTo>
                      <a:pt x="647762" y="988460"/>
                    </a:lnTo>
                    <a:lnTo>
                      <a:pt x="726415" y="1070939"/>
                    </a:lnTo>
                    <a:lnTo>
                      <a:pt x="799313" y="1255077"/>
                    </a:lnTo>
                    <a:lnTo>
                      <a:pt x="962373" y="1357375"/>
                    </a:lnTo>
                    <a:lnTo>
                      <a:pt x="959814" y="1360572"/>
                    </a:lnTo>
                    <a:lnTo>
                      <a:pt x="963652" y="1363130"/>
                    </a:lnTo>
                    <a:lnTo>
                      <a:pt x="903542" y="1439854"/>
                    </a:lnTo>
                    <a:lnTo>
                      <a:pt x="919529" y="1527447"/>
                    </a:lnTo>
                    <a:lnTo>
                      <a:pt x="966849" y="1608007"/>
                    </a:lnTo>
                    <a:lnTo>
                      <a:pt x="966209" y="1611843"/>
                    </a:lnTo>
                    <a:lnTo>
                      <a:pt x="967488" y="1613761"/>
                    </a:lnTo>
                    <a:lnTo>
                      <a:pt x="929761" y="1817719"/>
                    </a:lnTo>
                    <a:lnTo>
                      <a:pt x="819135" y="1822833"/>
                    </a:lnTo>
                    <a:lnTo>
                      <a:pt x="727055" y="1918738"/>
                    </a:lnTo>
                    <a:lnTo>
                      <a:pt x="670143" y="2114385"/>
                    </a:lnTo>
                    <a:lnTo>
                      <a:pt x="281358" y="2548514"/>
                    </a:lnTo>
                    <a:lnTo>
                      <a:pt x="307575" y="2712832"/>
                    </a:lnTo>
                    <a:lnTo>
                      <a:pt x="307575" y="2717307"/>
                    </a:lnTo>
                    <a:lnTo>
                      <a:pt x="307575" y="2718586"/>
                    </a:lnTo>
                    <a:lnTo>
                      <a:pt x="306296" y="2740324"/>
                    </a:lnTo>
                    <a:lnTo>
                      <a:pt x="299902" y="2923823"/>
                    </a:lnTo>
                    <a:lnTo>
                      <a:pt x="299902" y="2923823"/>
                    </a:lnTo>
                    <a:lnTo>
                      <a:pt x="297983" y="2923823"/>
                    </a:lnTo>
                    <a:lnTo>
                      <a:pt x="297983" y="2927020"/>
                    </a:lnTo>
                    <a:lnTo>
                      <a:pt x="173290" y="2918708"/>
                    </a:lnTo>
                    <a:lnTo>
                      <a:pt x="47319" y="3186602"/>
                    </a:lnTo>
                    <a:lnTo>
                      <a:pt x="19822" y="3407184"/>
                    </a:lnTo>
                    <a:lnTo>
                      <a:pt x="15986" y="3409102"/>
                    </a:lnTo>
                    <a:lnTo>
                      <a:pt x="15986" y="3410381"/>
                    </a:lnTo>
                    <a:lnTo>
                      <a:pt x="0" y="3421249"/>
                    </a:lnTo>
                    <a:lnTo>
                      <a:pt x="140039" y="3553599"/>
                    </a:lnTo>
                    <a:lnTo>
                      <a:pt x="303739" y="3660373"/>
                    </a:lnTo>
                    <a:lnTo>
                      <a:pt x="305018" y="3664209"/>
                    </a:lnTo>
                    <a:lnTo>
                      <a:pt x="346582" y="3772901"/>
                    </a:lnTo>
                    <a:lnTo>
                      <a:pt x="458486" y="3769065"/>
                    </a:lnTo>
                    <a:lnTo>
                      <a:pt x="541614" y="3690423"/>
                    </a:lnTo>
                    <a:lnTo>
                      <a:pt x="673980" y="3690423"/>
                    </a:lnTo>
                    <a:lnTo>
                      <a:pt x="676537" y="3692341"/>
                    </a:lnTo>
                    <a:lnTo>
                      <a:pt x="904823" y="3824690"/>
                    </a:lnTo>
                    <a:lnTo>
                      <a:pt x="1085786" y="3829805"/>
                    </a:lnTo>
                    <a:lnTo>
                      <a:pt x="1259718" y="3910365"/>
                    </a:lnTo>
                    <a:lnTo>
                      <a:pt x="1261635" y="3913562"/>
                    </a:lnTo>
                    <a:lnTo>
                      <a:pt x="1319825" y="4011385"/>
                    </a:lnTo>
                    <a:lnTo>
                      <a:pt x="1446437" y="4072764"/>
                    </a:lnTo>
                    <a:lnTo>
                      <a:pt x="1645305" y="4009467"/>
                    </a:lnTo>
                    <a:lnTo>
                      <a:pt x="1776393" y="3999876"/>
                    </a:lnTo>
                    <a:lnTo>
                      <a:pt x="1880623" y="3878396"/>
                    </a:lnTo>
                    <a:lnTo>
                      <a:pt x="1881263" y="3878396"/>
                    </a:lnTo>
                    <a:lnTo>
                      <a:pt x="1883182" y="3875840"/>
                    </a:lnTo>
                    <a:lnTo>
                      <a:pt x="1887018" y="3875200"/>
                    </a:lnTo>
                    <a:lnTo>
                      <a:pt x="2313531" y="3801672"/>
                    </a:lnTo>
                    <a:lnTo>
                      <a:pt x="2463802" y="3708325"/>
                    </a:lnTo>
                    <a:lnTo>
                      <a:pt x="2597448" y="3685308"/>
                    </a:lnTo>
                    <a:lnTo>
                      <a:pt x="2576346" y="3536975"/>
                    </a:lnTo>
                    <a:lnTo>
                      <a:pt x="2576986" y="3534418"/>
                    </a:lnTo>
                    <a:lnTo>
                      <a:pt x="2598727" y="3462808"/>
                    </a:lnTo>
                    <a:lnTo>
                      <a:pt x="2568673" y="3274195"/>
                    </a:lnTo>
                    <a:lnTo>
                      <a:pt x="2573789" y="3276114"/>
                    </a:lnTo>
                    <a:lnTo>
                      <a:pt x="2573149" y="3270359"/>
                    </a:lnTo>
                    <a:lnTo>
                      <a:pt x="2683774" y="3315754"/>
                    </a:lnTo>
                    <a:lnTo>
                      <a:pt x="2709352" y="3276753"/>
                    </a:lnTo>
                    <a:lnTo>
                      <a:pt x="2711271" y="3278032"/>
                    </a:lnTo>
                    <a:lnTo>
                      <a:pt x="2713828" y="3273556"/>
                    </a:lnTo>
                    <a:lnTo>
                      <a:pt x="2836602" y="3345805"/>
                    </a:lnTo>
                    <a:lnTo>
                      <a:pt x="2872412" y="3290179"/>
                    </a:lnTo>
                    <a:lnTo>
                      <a:pt x="2875609" y="3290179"/>
                    </a:lnTo>
                    <a:lnTo>
                      <a:pt x="2877528" y="3286983"/>
                    </a:lnTo>
                    <a:lnTo>
                      <a:pt x="3016288" y="3286983"/>
                    </a:lnTo>
                    <a:lnTo>
                      <a:pt x="3070642" y="3232636"/>
                    </a:lnTo>
                    <a:lnTo>
                      <a:pt x="3071280" y="3233916"/>
                    </a:lnTo>
                    <a:lnTo>
                      <a:pt x="3075757" y="3229440"/>
                    </a:lnTo>
                    <a:lnTo>
                      <a:pt x="3083431" y="3241588"/>
                    </a:lnTo>
                    <a:lnTo>
                      <a:pt x="3172314" y="3384167"/>
                    </a:lnTo>
                    <a:lnTo>
                      <a:pt x="3336014" y="3384167"/>
                    </a:lnTo>
                    <a:lnTo>
                      <a:pt x="3339211" y="3386724"/>
                    </a:lnTo>
                    <a:lnTo>
                      <a:pt x="3534882" y="3564468"/>
                    </a:lnTo>
                    <a:lnTo>
                      <a:pt x="3726717" y="3585567"/>
                    </a:lnTo>
                    <a:lnTo>
                      <a:pt x="3757411" y="3515876"/>
                    </a:lnTo>
                    <a:lnTo>
                      <a:pt x="3761248" y="3515876"/>
                    </a:lnTo>
                    <a:lnTo>
                      <a:pt x="3762527" y="3513318"/>
                    </a:lnTo>
                    <a:lnTo>
                      <a:pt x="3834785" y="3513318"/>
                    </a:lnTo>
                    <a:lnTo>
                      <a:pt x="3838621" y="3516515"/>
                    </a:lnTo>
                    <a:lnTo>
                      <a:pt x="4035572" y="3714080"/>
                    </a:lnTo>
                    <a:lnTo>
                      <a:pt x="4200551" y="3798476"/>
                    </a:lnTo>
                    <a:lnTo>
                      <a:pt x="4201829" y="3804869"/>
                    </a:lnTo>
                    <a:lnTo>
                      <a:pt x="4243393" y="4033763"/>
                    </a:lnTo>
                    <a:lnTo>
                      <a:pt x="4230604" y="4178899"/>
                    </a:lnTo>
                    <a:lnTo>
                      <a:pt x="4370645" y="4251147"/>
                    </a:lnTo>
                    <a:lnTo>
                      <a:pt x="4393664" y="4322117"/>
                    </a:lnTo>
                    <a:lnTo>
                      <a:pt x="4549051" y="4462778"/>
                    </a:lnTo>
                    <a:lnTo>
                      <a:pt x="4735770" y="4575306"/>
                    </a:lnTo>
                    <a:lnTo>
                      <a:pt x="4736410" y="4580421"/>
                    </a:lnTo>
                    <a:lnTo>
                      <a:pt x="4760070" y="4698704"/>
                    </a:lnTo>
                    <a:lnTo>
                      <a:pt x="4759430" y="4701262"/>
                    </a:lnTo>
                    <a:lnTo>
                      <a:pt x="4733213" y="4802281"/>
                    </a:lnTo>
                    <a:lnTo>
                      <a:pt x="4811866" y="4913531"/>
                    </a:lnTo>
                    <a:lnTo>
                      <a:pt x="4809947" y="4919285"/>
                    </a:lnTo>
                    <a:lnTo>
                      <a:pt x="4784369" y="4996649"/>
                    </a:lnTo>
                    <a:lnTo>
                      <a:pt x="4779893" y="4996649"/>
                    </a:lnTo>
                    <a:lnTo>
                      <a:pt x="4779893" y="4997288"/>
                    </a:lnTo>
                    <a:lnTo>
                      <a:pt x="4578466" y="5002403"/>
                    </a:lnTo>
                    <a:lnTo>
                      <a:pt x="4575269" y="4999845"/>
                    </a:lnTo>
                    <a:lnTo>
                      <a:pt x="4479990" y="4921843"/>
                    </a:lnTo>
                    <a:lnTo>
                      <a:pt x="4319489" y="4974271"/>
                    </a:lnTo>
                    <a:lnTo>
                      <a:pt x="4205026" y="4978747"/>
                    </a:lnTo>
                    <a:lnTo>
                      <a:pt x="4187761" y="5199328"/>
                    </a:lnTo>
                    <a:lnTo>
                      <a:pt x="4192877" y="5368760"/>
                    </a:lnTo>
                    <a:lnTo>
                      <a:pt x="4188401" y="5368120"/>
                    </a:lnTo>
                    <a:lnTo>
                      <a:pt x="4188401" y="5368760"/>
                    </a:lnTo>
                    <a:lnTo>
                      <a:pt x="4121898" y="5359170"/>
                    </a:lnTo>
                    <a:lnTo>
                      <a:pt x="4007437" y="5570800"/>
                    </a:lnTo>
                    <a:lnTo>
                      <a:pt x="4002321" y="5698034"/>
                    </a:lnTo>
                    <a:lnTo>
                      <a:pt x="3997845" y="5696755"/>
                    </a:lnTo>
                    <a:lnTo>
                      <a:pt x="3997845" y="5698034"/>
                    </a:lnTo>
                    <a:lnTo>
                      <a:pt x="3886580" y="5664147"/>
                    </a:lnTo>
                    <a:lnTo>
                      <a:pt x="3806010" y="5721051"/>
                    </a:lnTo>
                    <a:lnTo>
                      <a:pt x="3900009" y="5886647"/>
                    </a:lnTo>
                    <a:lnTo>
                      <a:pt x="4070742" y="5922451"/>
                    </a:lnTo>
                    <a:lnTo>
                      <a:pt x="4299665" y="5926927"/>
                    </a:lnTo>
                    <a:lnTo>
                      <a:pt x="4402618" y="5851482"/>
                    </a:lnTo>
                    <a:lnTo>
                      <a:pt x="4403896" y="5851482"/>
                    </a:lnTo>
                    <a:lnTo>
                      <a:pt x="4404535" y="5850842"/>
                    </a:lnTo>
                    <a:lnTo>
                      <a:pt x="4407093" y="5850203"/>
                    </a:lnTo>
                    <a:lnTo>
                      <a:pt x="4610439" y="5831661"/>
                    </a:lnTo>
                    <a:lnTo>
                      <a:pt x="4707635" y="5911582"/>
                    </a:lnTo>
                    <a:lnTo>
                      <a:pt x="4727457" y="5822710"/>
                    </a:lnTo>
                    <a:lnTo>
                      <a:pt x="4664792" y="5745346"/>
                    </a:lnTo>
                    <a:lnTo>
                      <a:pt x="4665431" y="5739593"/>
                    </a:lnTo>
                    <a:lnTo>
                      <a:pt x="4679498" y="5662229"/>
                    </a:lnTo>
                    <a:lnTo>
                      <a:pt x="4686533" y="5535635"/>
                    </a:lnTo>
                    <a:lnTo>
                      <a:pt x="4756232" y="5643048"/>
                    </a:lnTo>
                    <a:lnTo>
                      <a:pt x="4826572" y="5643048"/>
                    </a:lnTo>
                    <a:lnTo>
                      <a:pt x="5061252" y="5362367"/>
                    </a:lnTo>
                    <a:lnTo>
                      <a:pt x="5017129" y="5270298"/>
                    </a:lnTo>
                    <a:lnTo>
                      <a:pt x="5097700" y="5270298"/>
                    </a:lnTo>
                    <a:lnTo>
                      <a:pt x="5222393" y="5108538"/>
                    </a:lnTo>
                    <a:lnTo>
                      <a:pt x="5222393" y="4944860"/>
                    </a:lnTo>
                    <a:lnTo>
                      <a:pt x="5226869" y="4941024"/>
                    </a:lnTo>
                    <a:lnTo>
                      <a:pt x="5321508" y="4866218"/>
                    </a:lnTo>
                    <a:lnTo>
                      <a:pt x="5469860" y="4856627"/>
                    </a:lnTo>
                    <a:lnTo>
                      <a:pt x="5600947" y="4690392"/>
                    </a:lnTo>
                    <a:lnTo>
                      <a:pt x="5687273" y="4770953"/>
                    </a:lnTo>
                    <a:lnTo>
                      <a:pt x="5683436" y="4797167"/>
                    </a:lnTo>
                    <a:lnTo>
                      <a:pt x="5780634" y="4797167"/>
                    </a:lnTo>
                    <a:lnTo>
                      <a:pt x="5830509" y="4729394"/>
                    </a:lnTo>
                    <a:lnTo>
                      <a:pt x="5893176" y="4626455"/>
                    </a:lnTo>
                    <a:lnTo>
                      <a:pt x="5945611" y="4713410"/>
                    </a:lnTo>
                    <a:lnTo>
                      <a:pt x="6019147" y="4769034"/>
                    </a:lnTo>
                    <a:lnTo>
                      <a:pt x="6111868" y="4801003"/>
                    </a:lnTo>
                    <a:lnTo>
                      <a:pt x="6375323" y="4735148"/>
                    </a:lnTo>
                    <a:lnTo>
                      <a:pt x="6175174" y="4857267"/>
                    </a:lnTo>
                    <a:lnTo>
                      <a:pt x="6087570" y="4902662"/>
                    </a:lnTo>
                    <a:lnTo>
                      <a:pt x="6082454" y="4901383"/>
                    </a:lnTo>
                    <a:lnTo>
                      <a:pt x="5969271" y="4865578"/>
                    </a:lnTo>
                    <a:lnTo>
                      <a:pt x="5749940" y="4894350"/>
                    </a:lnTo>
                    <a:lnTo>
                      <a:pt x="5627804" y="4894350"/>
                    </a:lnTo>
                    <a:lnTo>
                      <a:pt x="5667450" y="4951254"/>
                    </a:lnTo>
                    <a:lnTo>
                      <a:pt x="5897013" y="4951893"/>
                    </a:lnTo>
                    <a:lnTo>
                      <a:pt x="6098440" y="5019026"/>
                    </a:lnTo>
                    <a:lnTo>
                      <a:pt x="6064549" y="5081685"/>
                    </a:lnTo>
                    <a:lnTo>
                      <a:pt x="6061992" y="5083602"/>
                    </a:lnTo>
                    <a:lnTo>
                      <a:pt x="6005080" y="5118767"/>
                    </a:lnTo>
                    <a:lnTo>
                      <a:pt x="6084373" y="5187819"/>
                    </a:lnTo>
                    <a:lnTo>
                      <a:pt x="6175174" y="5196131"/>
                    </a:lnTo>
                    <a:lnTo>
                      <a:pt x="6285799" y="5260707"/>
                    </a:lnTo>
                    <a:lnTo>
                      <a:pt x="6418165" y="5192294"/>
                    </a:lnTo>
                    <a:lnTo>
                      <a:pt x="6576109" y="5165441"/>
                    </a:lnTo>
                    <a:lnTo>
                      <a:pt x="6724462" y="5229378"/>
                    </a:lnTo>
                    <a:lnTo>
                      <a:pt x="6815903" y="5281806"/>
                    </a:lnTo>
                    <a:lnTo>
                      <a:pt x="6863862" y="5191016"/>
                    </a:lnTo>
                    <a:lnTo>
                      <a:pt x="6939318" y="5225542"/>
                    </a:lnTo>
                    <a:lnTo>
                      <a:pt x="6940596" y="5231936"/>
                    </a:lnTo>
                    <a:lnTo>
                      <a:pt x="6968731" y="5389220"/>
                    </a:lnTo>
                    <a:lnTo>
                      <a:pt x="7048024" y="5484485"/>
                    </a:lnTo>
                    <a:lnTo>
                      <a:pt x="6979603" y="5526683"/>
                    </a:lnTo>
                    <a:lnTo>
                      <a:pt x="6792883" y="5559930"/>
                    </a:lnTo>
                    <a:lnTo>
                      <a:pt x="6569075" y="5692919"/>
                    </a:lnTo>
                    <a:lnTo>
                      <a:pt x="6446941" y="5878335"/>
                    </a:lnTo>
                    <a:lnTo>
                      <a:pt x="6539661" y="5918615"/>
                    </a:lnTo>
                    <a:lnTo>
                      <a:pt x="6627265" y="5845727"/>
                    </a:lnTo>
                    <a:lnTo>
                      <a:pt x="6634300" y="5848924"/>
                    </a:lnTo>
                    <a:lnTo>
                      <a:pt x="6771142" y="5915418"/>
                    </a:lnTo>
                    <a:lnTo>
                      <a:pt x="6845319" y="5905828"/>
                    </a:lnTo>
                    <a:lnTo>
                      <a:pt x="6849155" y="5908385"/>
                    </a:lnTo>
                    <a:lnTo>
                      <a:pt x="7056337" y="6071423"/>
                    </a:lnTo>
                    <a:lnTo>
                      <a:pt x="7056976" y="6076538"/>
                    </a:lnTo>
                    <a:lnTo>
                      <a:pt x="7067846" y="6170525"/>
                    </a:lnTo>
                    <a:lnTo>
                      <a:pt x="6987276" y="6408369"/>
                    </a:lnTo>
                    <a:lnTo>
                      <a:pt x="6959780" y="6448011"/>
                    </a:lnTo>
                    <a:lnTo>
                      <a:pt x="7064011" y="6528570"/>
                    </a:lnTo>
                    <a:lnTo>
                      <a:pt x="7064011" y="6528570"/>
                    </a:lnTo>
                    <a:lnTo>
                      <a:pt x="7289737" y="6537522"/>
                    </a:lnTo>
                    <a:lnTo>
                      <a:pt x="7510347" y="6437140"/>
                    </a:lnTo>
                    <a:lnTo>
                      <a:pt x="7807052" y="6213363"/>
                    </a:lnTo>
                    <a:lnTo>
                      <a:pt x="7810889" y="6213363"/>
                    </a:lnTo>
                    <a:lnTo>
                      <a:pt x="8007839" y="6217838"/>
                    </a:lnTo>
                    <a:lnTo>
                      <a:pt x="8119742" y="6064390"/>
                    </a:lnTo>
                    <a:lnTo>
                      <a:pt x="8273851" y="5980634"/>
                    </a:lnTo>
                    <a:lnTo>
                      <a:pt x="8277688" y="5981273"/>
                    </a:lnTo>
                    <a:lnTo>
                      <a:pt x="8527714" y="6024750"/>
                    </a:lnTo>
                    <a:lnTo>
                      <a:pt x="8739369" y="6006208"/>
                    </a:lnTo>
                    <a:lnTo>
                      <a:pt x="8809072" y="5923091"/>
                    </a:lnTo>
                    <a:lnTo>
                      <a:pt x="8750881" y="5805447"/>
                    </a:lnTo>
                    <a:lnTo>
                      <a:pt x="8819301" y="5747265"/>
                    </a:lnTo>
                    <a:lnTo>
                      <a:pt x="8857031" y="5682689"/>
                    </a:lnTo>
                    <a:lnTo>
                      <a:pt x="8705480" y="5674377"/>
                    </a:lnTo>
                    <a:lnTo>
                      <a:pt x="8511727" y="5697394"/>
                    </a:lnTo>
                    <a:lnTo>
                      <a:pt x="8460571" y="5835498"/>
                    </a:lnTo>
                    <a:lnTo>
                      <a:pt x="8330121" y="5752380"/>
                    </a:lnTo>
                    <a:lnTo>
                      <a:pt x="8265539" y="5756216"/>
                    </a:lnTo>
                    <a:lnTo>
                      <a:pt x="8156833" y="5870023"/>
                    </a:lnTo>
                    <a:lnTo>
                      <a:pt x="8073064" y="5835498"/>
                    </a:lnTo>
                    <a:lnTo>
                      <a:pt x="7759733" y="5491518"/>
                    </a:lnTo>
                    <a:lnTo>
                      <a:pt x="7711774" y="5324005"/>
                    </a:lnTo>
                    <a:lnTo>
                      <a:pt x="7622251" y="5198688"/>
                    </a:lnTo>
                    <a:lnTo>
                      <a:pt x="7586441" y="5221706"/>
                    </a:lnTo>
                    <a:lnTo>
                      <a:pt x="7645272" y="5375793"/>
                    </a:lnTo>
                    <a:lnTo>
                      <a:pt x="7867160" y="5645605"/>
                    </a:lnTo>
                    <a:lnTo>
                      <a:pt x="8090967" y="5859154"/>
                    </a:lnTo>
                    <a:lnTo>
                      <a:pt x="8009119" y="5903270"/>
                    </a:lnTo>
                    <a:lnTo>
                      <a:pt x="8005281" y="5901352"/>
                    </a:lnTo>
                    <a:lnTo>
                      <a:pt x="7856928" y="5857235"/>
                    </a:lnTo>
                    <a:lnTo>
                      <a:pt x="7855011" y="5855318"/>
                    </a:lnTo>
                    <a:lnTo>
                      <a:pt x="7780194" y="5775397"/>
                    </a:lnTo>
                    <a:lnTo>
                      <a:pt x="7779557" y="5772200"/>
                    </a:lnTo>
                    <a:lnTo>
                      <a:pt x="7751418" y="5631540"/>
                    </a:lnTo>
                    <a:lnTo>
                      <a:pt x="7695148" y="5595735"/>
                    </a:lnTo>
                    <a:lnTo>
                      <a:pt x="7598590" y="5686525"/>
                    </a:lnTo>
                    <a:lnTo>
                      <a:pt x="7621611" y="5563767"/>
                    </a:lnTo>
                    <a:lnTo>
                      <a:pt x="7581325" y="5563767"/>
                    </a:lnTo>
                    <a:lnTo>
                      <a:pt x="7509707" y="5611079"/>
                    </a:lnTo>
                    <a:lnTo>
                      <a:pt x="7502034" y="5529241"/>
                    </a:lnTo>
                    <a:lnTo>
                      <a:pt x="7563420" y="5454435"/>
                    </a:lnTo>
                    <a:lnTo>
                      <a:pt x="7530169" y="5407122"/>
                    </a:lnTo>
                    <a:lnTo>
                      <a:pt x="7459830" y="5444844"/>
                    </a:lnTo>
                    <a:lnTo>
                      <a:pt x="7454075" y="5440369"/>
                    </a:lnTo>
                    <a:lnTo>
                      <a:pt x="7376701" y="5382187"/>
                    </a:lnTo>
                    <a:lnTo>
                      <a:pt x="7300607" y="5292675"/>
                    </a:lnTo>
                    <a:lnTo>
                      <a:pt x="7099180" y="5307380"/>
                    </a:lnTo>
                    <a:lnTo>
                      <a:pt x="7095983" y="5305463"/>
                    </a:lnTo>
                    <a:lnTo>
                      <a:pt x="7005820" y="5247281"/>
                    </a:lnTo>
                    <a:lnTo>
                      <a:pt x="7032038" y="5176310"/>
                    </a:lnTo>
                    <a:lnTo>
                      <a:pt x="7176553" y="5201246"/>
                    </a:lnTo>
                    <a:lnTo>
                      <a:pt x="7257124" y="5125801"/>
                    </a:lnTo>
                    <a:lnTo>
                      <a:pt x="7353682" y="5197410"/>
                    </a:lnTo>
                    <a:lnTo>
                      <a:pt x="7476456" y="5197410"/>
                    </a:lnTo>
                    <a:lnTo>
                      <a:pt x="7495000" y="5121325"/>
                    </a:lnTo>
                    <a:lnTo>
                      <a:pt x="7615217" y="5101505"/>
                    </a:lnTo>
                    <a:lnTo>
                      <a:pt x="7803855" y="4902662"/>
                    </a:lnTo>
                    <a:lnTo>
                      <a:pt x="7831990" y="4818905"/>
                    </a:lnTo>
                    <a:lnTo>
                      <a:pt x="7915758" y="4872611"/>
                    </a:lnTo>
                    <a:lnTo>
                      <a:pt x="7917039" y="4876448"/>
                    </a:lnTo>
                    <a:lnTo>
                      <a:pt x="7938779" y="4935909"/>
                    </a:lnTo>
                    <a:lnTo>
                      <a:pt x="7934942" y="4941024"/>
                    </a:lnTo>
                    <a:lnTo>
                      <a:pt x="7805772" y="5093833"/>
                    </a:lnTo>
                    <a:lnTo>
                      <a:pt x="7766768" y="5117489"/>
                    </a:lnTo>
                    <a:lnTo>
                      <a:pt x="7785311" y="5154572"/>
                    </a:lnTo>
                    <a:lnTo>
                      <a:pt x="7849896" y="5118767"/>
                    </a:lnTo>
                    <a:lnTo>
                      <a:pt x="7983541" y="4928237"/>
                    </a:lnTo>
                    <a:lnTo>
                      <a:pt x="8009759" y="4853430"/>
                    </a:lnTo>
                    <a:lnTo>
                      <a:pt x="7941336" y="4766477"/>
                    </a:lnTo>
                    <a:lnTo>
                      <a:pt x="7893378" y="4671211"/>
                    </a:lnTo>
                    <a:lnTo>
                      <a:pt x="7975866" y="4664178"/>
                    </a:lnTo>
                    <a:lnTo>
                      <a:pt x="7979703" y="4670572"/>
                    </a:lnTo>
                    <a:lnTo>
                      <a:pt x="8058995" y="4806118"/>
                    </a:lnTo>
                    <a:lnTo>
                      <a:pt x="8131891" y="4818905"/>
                    </a:lnTo>
                    <a:lnTo>
                      <a:pt x="8262979" y="4736427"/>
                    </a:lnTo>
                    <a:lnTo>
                      <a:pt x="8431796" y="4774789"/>
                    </a:lnTo>
                    <a:lnTo>
                      <a:pt x="8536665" y="4694229"/>
                    </a:lnTo>
                    <a:lnTo>
                      <a:pt x="8539863" y="4693589"/>
                    </a:lnTo>
                    <a:lnTo>
                      <a:pt x="8672867" y="4678884"/>
                    </a:lnTo>
                    <a:lnTo>
                      <a:pt x="8716352" y="4691671"/>
                    </a:lnTo>
                    <a:lnTo>
                      <a:pt x="8847439" y="4551650"/>
                    </a:lnTo>
                    <a:lnTo>
                      <a:pt x="8917138" y="4451269"/>
                    </a:lnTo>
                    <a:lnTo>
                      <a:pt x="9056537" y="4441679"/>
                    </a:lnTo>
                    <a:lnTo>
                      <a:pt x="9110251" y="4331707"/>
                    </a:lnTo>
                    <a:lnTo>
                      <a:pt x="9196576" y="4266492"/>
                    </a:lnTo>
                    <a:lnTo>
                      <a:pt x="9357719" y="4281197"/>
                    </a:lnTo>
                    <a:lnTo>
                      <a:pt x="9518222" y="4212785"/>
                    </a:lnTo>
                    <a:lnTo>
                      <a:pt x="9520779" y="4213425"/>
                    </a:lnTo>
                    <a:lnTo>
                      <a:pt x="9596873" y="4224294"/>
                    </a:lnTo>
                    <a:lnTo>
                      <a:pt x="9610302" y="4286952"/>
                    </a:lnTo>
                    <a:lnTo>
                      <a:pt x="9710697" y="4251147"/>
                    </a:lnTo>
                    <a:lnTo>
                      <a:pt x="9748424" y="3951924"/>
                    </a:lnTo>
                    <a:lnTo>
                      <a:pt x="9834750" y="3914202"/>
                    </a:lnTo>
                    <a:lnTo>
                      <a:pt x="9974149" y="3690423"/>
                    </a:lnTo>
                    <a:lnTo>
                      <a:pt x="9979903" y="3689783"/>
                    </a:lnTo>
                    <a:lnTo>
                      <a:pt x="10285563" y="3671242"/>
                    </a:lnTo>
                    <a:lnTo>
                      <a:pt x="10392989" y="3589403"/>
                    </a:lnTo>
                    <a:lnTo>
                      <a:pt x="10369968" y="3432119"/>
                    </a:lnTo>
                    <a:lnTo>
                      <a:pt x="10370608" y="3429562"/>
                    </a:lnTo>
                    <a:lnTo>
                      <a:pt x="10448623" y="3196832"/>
                    </a:lnTo>
                    <a:lnTo>
                      <a:pt x="10421764" y="301972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Vrije vorm 97">
                <a:extLst>
                  <a:ext uri="{FF2B5EF4-FFF2-40B4-BE49-F238E27FC236}">
                    <a16:creationId xmlns:a16="http://schemas.microsoft.com/office/drawing/2014/main" id="{3093614D-C9D1-050D-9D03-F8D87C5ADF9F}"/>
                  </a:ext>
                </a:extLst>
              </p:cNvPr>
              <p:cNvSpPr/>
              <p:nvPr/>
            </p:nvSpPr>
            <p:spPr>
              <a:xfrm>
                <a:off x="11907088" y="-415199"/>
                <a:ext cx="624103" cy="366356"/>
              </a:xfrm>
              <a:custGeom>
                <a:avLst/>
                <a:gdLst>
                  <a:gd name="connsiteX0" fmla="*/ 59469 w 624103"/>
                  <a:gd name="connsiteY0" fmla="*/ 272370 h 366356"/>
                  <a:gd name="connsiteX1" fmla="*/ 62026 w 624103"/>
                  <a:gd name="connsiteY1" fmla="*/ 274928 h 366356"/>
                  <a:gd name="connsiteX2" fmla="*/ 248107 w 624103"/>
                  <a:gd name="connsiteY2" fmla="*/ 338864 h 366356"/>
                  <a:gd name="connsiteX3" fmla="*/ 250025 w 624103"/>
                  <a:gd name="connsiteY3" fmla="*/ 339504 h 366356"/>
                  <a:gd name="connsiteX4" fmla="*/ 438024 w 624103"/>
                  <a:gd name="connsiteY4" fmla="*/ 322880 h 366356"/>
                  <a:gd name="connsiteX5" fmla="*/ 490458 w 624103"/>
                  <a:gd name="connsiteY5" fmla="*/ 257025 h 366356"/>
                  <a:gd name="connsiteX6" fmla="*/ 516036 w 624103"/>
                  <a:gd name="connsiteY6" fmla="*/ 334389 h 366356"/>
                  <a:gd name="connsiteX7" fmla="*/ 517955 w 624103"/>
                  <a:gd name="connsiteY7" fmla="*/ 338864 h 366356"/>
                  <a:gd name="connsiteX8" fmla="*/ 569111 w 624103"/>
                  <a:gd name="connsiteY8" fmla="*/ 366357 h 366356"/>
                  <a:gd name="connsiteX9" fmla="*/ 565275 w 624103"/>
                  <a:gd name="connsiteY9" fmla="*/ 246796 h 366356"/>
                  <a:gd name="connsiteX10" fmla="*/ 624104 w 624103"/>
                  <a:gd name="connsiteY10" fmla="*/ 134907 h 366356"/>
                  <a:gd name="connsiteX11" fmla="*/ 597886 w 624103"/>
                  <a:gd name="connsiteY11" fmla="*/ 22378 h 366356"/>
                  <a:gd name="connsiteX12" fmla="*/ 563995 w 624103"/>
                  <a:gd name="connsiteY12" fmla="*/ 49871 h 366356"/>
                  <a:gd name="connsiteX13" fmla="*/ 456568 w 624103"/>
                  <a:gd name="connsiteY13" fmla="*/ 44756 h 366356"/>
                  <a:gd name="connsiteX14" fmla="*/ 415004 w 624103"/>
                  <a:gd name="connsiteY14" fmla="*/ 142579 h 366356"/>
                  <a:gd name="connsiteX15" fmla="*/ 357453 w 624103"/>
                  <a:gd name="connsiteY15" fmla="*/ 142579 h 366356"/>
                  <a:gd name="connsiteX16" fmla="*/ 281358 w 624103"/>
                  <a:gd name="connsiteY16" fmla="*/ 166235 h 366356"/>
                  <a:gd name="connsiteX17" fmla="*/ 168176 w 624103"/>
                  <a:gd name="connsiteY17" fmla="*/ 6394 h 366356"/>
                  <a:gd name="connsiteX18" fmla="*/ 163699 w 624103"/>
                  <a:gd name="connsiteY18" fmla="*/ 0 h 366356"/>
                  <a:gd name="connsiteX19" fmla="*/ 88884 w 624103"/>
                  <a:gd name="connsiteY19" fmla="*/ 19821 h 366356"/>
                  <a:gd name="connsiteX20" fmla="*/ 35809 w 624103"/>
                  <a:gd name="connsiteY20" fmla="*/ 104856 h 366356"/>
                  <a:gd name="connsiteX21" fmla="*/ 31973 w 624103"/>
                  <a:gd name="connsiteY21" fmla="*/ 111889 h 366356"/>
                  <a:gd name="connsiteX22" fmla="*/ 70979 w 624103"/>
                  <a:gd name="connsiteY22" fmla="*/ 161120 h 366356"/>
                  <a:gd name="connsiteX23" fmla="*/ 0 w 624103"/>
                  <a:gd name="connsiteY23" fmla="*/ 188613 h 366356"/>
                  <a:gd name="connsiteX24" fmla="*/ 59469 w 624103"/>
                  <a:gd name="connsiteY24" fmla="*/ 272370 h 36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103" h="366356">
                    <a:moveTo>
                      <a:pt x="59469" y="272370"/>
                    </a:moveTo>
                    <a:lnTo>
                      <a:pt x="62026" y="274928"/>
                    </a:lnTo>
                    <a:lnTo>
                      <a:pt x="248107" y="338864"/>
                    </a:lnTo>
                    <a:lnTo>
                      <a:pt x="250025" y="339504"/>
                    </a:lnTo>
                    <a:lnTo>
                      <a:pt x="438024" y="322880"/>
                    </a:lnTo>
                    <a:lnTo>
                      <a:pt x="490458" y="257025"/>
                    </a:lnTo>
                    <a:lnTo>
                      <a:pt x="516036" y="334389"/>
                    </a:lnTo>
                    <a:lnTo>
                      <a:pt x="517955" y="338864"/>
                    </a:lnTo>
                    <a:lnTo>
                      <a:pt x="569111" y="366357"/>
                    </a:lnTo>
                    <a:lnTo>
                      <a:pt x="565275" y="246796"/>
                    </a:lnTo>
                    <a:lnTo>
                      <a:pt x="624104" y="134907"/>
                    </a:lnTo>
                    <a:lnTo>
                      <a:pt x="597886" y="22378"/>
                    </a:lnTo>
                    <a:lnTo>
                      <a:pt x="563995" y="49871"/>
                    </a:lnTo>
                    <a:lnTo>
                      <a:pt x="456568" y="44756"/>
                    </a:lnTo>
                    <a:lnTo>
                      <a:pt x="415004" y="142579"/>
                    </a:lnTo>
                    <a:lnTo>
                      <a:pt x="357453" y="142579"/>
                    </a:lnTo>
                    <a:lnTo>
                      <a:pt x="281358" y="166235"/>
                    </a:lnTo>
                    <a:lnTo>
                      <a:pt x="168176" y="6394"/>
                    </a:lnTo>
                    <a:lnTo>
                      <a:pt x="163699" y="0"/>
                    </a:lnTo>
                    <a:lnTo>
                      <a:pt x="88884" y="19821"/>
                    </a:lnTo>
                    <a:lnTo>
                      <a:pt x="35809" y="104856"/>
                    </a:lnTo>
                    <a:lnTo>
                      <a:pt x="31973" y="111889"/>
                    </a:lnTo>
                    <a:lnTo>
                      <a:pt x="70979" y="161120"/>
                    </a:lnTo>
                    <a:lnTo>
                      <a:pt x="0" y="188613"/>
                    </a:lnTo>
                    <a:lnTo>
                      <a:pt x="59469" y="27237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Vrije vorm 98">
                <a:extLst>
                  <a:ext uri="{FF2B5EF4-FFF2-40B4-BE49-F238E27FC236}">
                    <a16:creationId xmlns:a16="http://schemas.microsoft.com/office/drawing/2014/main" id="{C256333B-43C8-17AD-4EBA-2602B90A561D}"/>
                  </a:ext>
                </a:extLst>
              </p:cNvPr>
              <p:cNvSpPr/>
              <p:nvPr/>
            </p:nvSpPr>
            <p:spPr>
              <a:xfrm>
                <a:off x="12476199" y="-48842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Vrije vorm 99">
                <a:extLst>
                  <a:ext uri="{FF2B5EF4-FFF2-40B4-BE49-F238E27FC236}">
                    <a16:creationId xmlns:a16="http://schemas.microsoft.com/office/drawing/2014/main" id="{2080C480-097D-EC68-F4B9-574E96DABF1C}"/>
                  </a:ext>
                </a:extLst>
              </p:cNvPr>
              <p:cNvSpPr/>
              <p:nvPr/>
            </p:nvSpPr>
            <p:spPr>
              <a:xfrm>
                <a:off x="21402289" y="11528164"/>
                <a:ext cx="274325" cy="170070"/>
              </a:xfrm>
              <a:custGeom>
                <a:avLst/>
                <a:gdLst>
                  <a:gd name="connsiteX0" fmla="*/ 114463 w 274325"/>
                  <a:gd name="connsiteY0" fmla="*/ 170071 h 170070"/>
                  <a:gd name="connsiteX1" fmla="*/ 251304 w 274325"/>
                  <a:gd name="connsiteY1" fmla="*/ 132349 h 170070"/>
                  <a:gd name="connsiteX2" fmla="*/ 271767 w 274325"/>
                  <a:gd name="connsiteY2" fmla="*/ 56903 h 170070"/>
                  <a:gd name="connsiteX3" fmla="*/ 274325 w 274325"/>
                  <a:gd name="connsiteY3" fmla="*/ 48591 h 170070"/>
                  <a:gd name="connsiteX4" fmla="*/ 200148 w 274325"/>
                  <a:gd name="connsiteY4" fmla="*/ 0 h 170070"/>
                  <a:gd name="connsiteX5" fmla="*/ 129809 w 274325"/>
                  <a:gd name="connsiteY5" fmla="*/ 53706 h 170070"/>
                  <a:gd name="connsiteX6" fmla="*/ 33891 w 274325"/>
                  <a:gd name="connsiteY6" fmla="*/ 56265 h 170070"/>
                  <a:gd name="connsiteX7" fmla="*/ 0 w 274325"/>
                  <a:gd name="connsiteY7" fmla="*/ 124676 h 170070"/>
                  <a:gd name="connsiteX8" fmla="*/ 114463 w 274325"/>
                  <a:gd name="connsiteY8" fmla="*/ 170071 h 17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5" h="170070">
                    <a:moveTo>
                      <a:pt x="114463" y="170071"/>
                    </a:moveTo>
                    <a:lnTo>
                      <a:pt x="251304" y="132349"/>
                    </a:lnTo>
                    <a:lnTo>
                      <a:pt x="271767" y="56903"/>
                    </a:lnTo>
                    <a:lnTo>
                      <a:pt x="274325" y="48591"/>
                    </a:lnTo>
                    <a:lnTo>
                      <a:pt x="200148" y="0"/>
                    </a:lnTo>
                    <a:lnTo>
                      <a:pt x="129809" y="53706"/>
                    </a:lnTo>
                    <a:lnTo>
                      <a:pt x="33891" y="56265"/>
                    </a:lnTo>
                    <a:lnTo>
                      <a:pt x="0" y="124676"/>
                    </a:lnTo>
                    <a:lnTo>
                      <a:pt x="114463" y="17007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 100">
                <a:extLst>
                  <a:ext uri="{FF2B5EF4-FFF2-40B4-BE49-F238E27FC236}">
                    <a16:creationId xmlns:a16="http://schemas.microsoft.com/office/drawing/2014/main" id="{51FAC7C5-4D2B-CF84-B137-44375CCB9267}"/>
                  </a:ext>
                </a:extLst>
              </p:cNvPr>
              <p:cNvSpPr/>
              <p:nvPr/>
            </p:nvSpPr>
            <p:spPr>
              <a:xfrm>
                <a:off x="20133620" y="12500639"/>
                <a:ext cx="159222" cy="182219"/>
              </a:xfrm>
              <a:custGeom>
                <a:avLst/>
                <a:gdLst>
                  <a:gd name="connsiteX0" fmla="*/ 159223 w 159222"/>
                  <a:gd name="connsiteY0" fmla="*/ 117644 h 182219"/>
                  <a:gd name="connsiteX1" fmla="*/ 135563 w 159222"/>
                  <a:gd name="connsiteY1" fmla="*/ 26855 h 182219"/>
                  <a:gd name="connsiteX2" fmla="*/ 62666 w 159222"/>
                  <a:gd name="connsiteY2" fmla="*/ 1280 h 182219"/>
                  <a:gd name="connsiteX3" fmla="*/ 59469 w 159222"/>
                  <a:gd name="connsiteY3" fmla="*/ 0 h 182219"/>
                  <a:gd name="connsiteX4" fmla="*/ 0 w 159222"/>
                  <a:gd name="connsiteY4" fmla="*/ 17264 h 182219"/>
                  <a:gd name="connsiteX5" fmla="*/ 128530 w 159222"/>
                  <a:gd name="connsiteY5" fmla="*/ 182219 h 182219"/>
                  <a:gd name="connsiteX6" fmla="*/ 157305 w 159222"/>
                  <a:gd name="connsiteY6" fmla="*/ 121480 h 182219"/>
                  <a:gd name="connsiteX7" fmla="*/ 159223 w 159222"/>
                  <a:gd name="connsiteY7" fmla="*/ 117644 h 182219"/>
                  <a:gd name="connsiteX8" fmla="*/ 125971 w 159222"/>
                  <a:gd name="connsiteY8" fmla="*/ 160482 h 182219"/>
                  <a:gd name="connsiteX9" fmla="*/ 19824 w 159222"/>
                  <a:gd name="connsiteY9" fmla="*/ 23658 h 182219"/>
                  <a:gd name="connsiteX10" fmla="*/ 58829 w 159222"/>
                  <a:gd name="connsiteY10" fmla="*/ 12149 h 182219"/>
                  <a:gd name="connsiteX11" fmla="*/ 125971 w 159222"/>
                  <a:gd name="connsiteY11" fmla="*/ 35165 h 182219"/>
                  <a:gd name="connsiteX12" fmla="*/ 147074 w 159222"/>
                  <a:gd name="connsiteY12" fmla="*/ 116366 h 182219"/>
                  <a:gd name="connsiteX13" fmla="*/ 125971 w 159222"/>
                  <a:gd name="connsiteY13" fmla="*/ 160482 h 18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22" h="182219">
                    <a:moveTo>
                      <a:pt x="159223" y="117644"/>
                    </a:moveTo>
                    <a:lnTo>
                      <a:pt x="135563" y="26855"/>
                    </a:lnTo>
                    <a:lnTo>
                      <a:pt x="62666" y="1280"/>
                    </a:lnTo>
                    <a:lnTo>
                      <a:pt x="59469" y="0"/>
                    </a:lnTo>
                    <a:lnTo>
                      <a:pt x="0" y="17264"/>
                    </a:lnTo>
                    <a:lnTo>
                      <a:pt x="128530" y="182219"/>
                    </a:lnTo>
                    <a:lnTo>
                      <a:pt x="157305" y="121480"/>
                    </a:lnTo>
                    <a:lnTo>
                      <a:pt x="159223" y="117644"/>
                    </a:lnTo>
                    <a:close/>
                    <a:moveTo>
                      <a:pt x="125971" y="160482"/>
                    </a:moveTo>
                    <a:lnTo>
                      <a:pt x="19824" y="23658"/>
                    </a:lnTo>
                    <a:lnTo>
                      <a:pt x="58829" y="12149"/>
                    </a:lnTo>
                    <a:lnTo>
                      <a:pt x="125971" y="35165"/>
                    </a:lnTo>
                    <a:lnTo>
                      <a:pt x="147074" y="116366"/>
                    </a:lnTo>
                    <a:lnTo>
                      <a:pt x="125971" y="16048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Vrije vorm 101">
                <a:extLst>
                  <a:ext uri="{FF2B5EF4-FFF2-40B4-BE49-F238E27FC236}">
                    <a16:creationId xmlns:a16="http://schemas.microsoft.com/office/drawing/2014/main" id="{D4A58F0E-D04F-30A8-FFEA-B38B98B886DA}"/>
                  </a:ext>
                </a:extLst>
              </p:cNvPr>
              <p:cNvSpPr/>
              <p:nvPr/>
            </p:nvSpPr>
            <p:spPr>
              <a:xfrm>
                <a:off x="20172627" y="12525576"/>
                <a:ext cx="95277" cy="113807"/>
              </a:xfrm>
              <a:custGeom>
                <a:avLst/>
                <a:gdLst>
                  <a:gd name="connsiteX0" fmla="*/ 19822 w 95277"/>
                  <a:gd name="connsiteY0" fmla="*/ 0 h 113807"/>
                  <a:gd name="connsiteX1" fmla="*/ 0 w 95277"/>
                  <a:gd name="connsiteY1" fmla="*/ 5115 h 113807"/>
                  <a:gd name="connsiteX2" fmla="*/ 0 w 95277"/>
                  <a:gd name="connsiteY2" fmla="*/ 5115 h 113807"/>
                  <a:gd name="connsiteX3" fmla="*/ 84407 w 95277"/>
                  <a:gd name="connsiteY3" fmla="*/ 113808 h 113807"/>
                  <a:gd name="connsiteX4" fmla="*/ 95278 w 95277"/>
                  <a:gd name="connsiteY4" fmla="*/ 90790 h 113807"/>
                  <a:gd name="connsiteX5" fmla="*/ 78013 w 95277"/>
                  <a:gd name="connsiteY5" fmla="*/ 19819 h 11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77" h="113807">
                    <a:moveTo>
                      <a:pt x="19822" y="0"/>
                    </a:moveTo>
                    <a:lnTo>
                      <a:pt x="0" y="5115"/>
                    </a:lnTo>
                    <a:lnTo>
                      <a:pt x="0" y="5115"/>
                    </a:lnTo>
                    <a:lnTo>
                      <a:pt x="84407" y="113808"/>
                    </a:lnTo>
                    <a:lnTo>
                      <a:pt x="95278" y="90790"/>
                    </a:lnTo>
                    <a:lnTo>
                      <a:pt x="78013" y="1981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Vrije vorm 102">
                <a:extLst>
                  <a:ext uri="{FF2B5EF4-FFF2-40B4-BE49-F238E27FC236}">
                    <a16:creationId xmlns:a16="http://schemas.microsoft.com/office/drawing/2014/main" id="{CA369AFE-6467-DDC2-9799-FD6AB9340EEE}"/>
                  </a:ext>
                </a:extLst>
              </p:cNvPr>
              <p:cNvSpPr/>
              <p:nvPr/>
            </p:nvSpPr>
            <p:spPr>
              <a:xfrm>
                <a:off x="10830253" y="9444468"/>
                <a:ext cx="690606" cy="1351621"/>
              </a:xfrm>
              <a:custGeom>
                <a:avLst/>
                <a:gdLst>
                  <a:gd name="connsiteX0" fmla="*/ 622186 w 690606"/>
                  <a:gd name="connsiteY0" fmla="*/ 359325 h 1351621"/>
                  <a:gd name="connsiteX1" fmla="*/ 636893 w 690606"/>
                  <a:gd name="connsiteY1" fmla="*/ 196287 h 1351621"/>
                  <a:gd name="connsiteX2" fmla="*/ 603002 w 690606"/>
                  <a:gd name="connsiteY2" fmla="*/ 9590 h 1351621"/>
                  <a:gd name="connsiteX3" fmla="*/ 601084 w 690606"/>
                  <a:gd name="connsiteY3" fmla="*/ 0 h 1351621"/>
                  <a:gd name="connsiteX4" fmla="*/ 518594 w 690606"/>
                  <a:gd name="connsiteY4" fmla="*/ 0 h 1351621"/>
                  <a:gd name="connsiteX5" fmla="*/ 492377 w 690606"/>
                  <a:gd name="connsiteY5" fmla="*/ 124038 h 1351621"/>
                  <a:gd name="connsiteX6" fmla="*/ 531383 w 690606"/>
                  <a:gd name="connsiteY6" fmla="*/ 207156 h 1351621"/>
                  <a:gd name="connsiteX7" fmla="*/ 514118 w 690606"/>
                  <a:gd name="connsiteY7" fmla="*/ 310093 h 1351621"/>
                  <a:gd name="connsiteX8" fmla="*/ 480867 w 690606"/>
                  <a:gd name="connsiteY8" fmla="*/ 310093 h 1351621"/>
                  <a:gd name="connsiteX9" fmla="*/ 397739 w 690606"/>
                  <a:gd name="connsiteY9" fmla="*/ 222500 h 1351621"/>
                  <a:gd name="connsiteX10" fmla="*/ 313970 w 690606"/>
                  <a:gd name="connsiteY10" fmla="*/ 306896 h 1351621"/>
                  <a:gd name="connsiteX11" fmla="*/ 118938 w 690606"/>
                  <a:gd name="connsiteY11" fmla="*/ 375309 h 1351621"/>
                  <a:gd name="connsiteX12" fmla="*/ 24939 w 690606"/>
                  <a:gd name="connsiteY12" fmla="*/ 541545 h 1351621"/>
                  <a:gd name="connsiteX13" fmla="*/ 97836 w 690606"/>
                  <a:gd name="connsiteY13" fmla="*/ 609956 h 1351621"/>
                  <a:gd name="connsiteX14" fmla="*/ 79931 w 690606"/>
                  <a:gd name="connsiteY14" fmla="*/ 654072 h 1351621"/>
                  <a:gd name="connsiteX15" fmla="*/ 0 w 690606"/>
                  <a:gd name="connsiteY15" fmla="*/ 654072 h 1351621"/>
                  <a:gd name="connsiteX16" fmla="*/ 28136 w 690606"/>
                  <a:gd name="connsiteY16" fmla="*/ 760846 h 1351621"/>
                  <a:gd name="connsiteX17" fmla="*/ 29415 w 690606"/>
                  <a:gd name="connsiteY17" fmla="*/ 765961 h 1351621"/>
                  <a:gd name="connsiteX18" fmla="*/ 120217 w 690606"/>
                  <a:gd name="connsiteY18" fmla="*/ 813275 h 1351621"/>
                  <a:gd name="connsiteX19" fmla="*/ 120217 w 690606"/>
                  <a:gd name="connsiteY19" fmla="*/ 848440 h 1351621"/>
                  <a:gd name="connsiteX20" fmla="*/ 67142 w 690606"/>
                  <a:gd name="connsiteY20" fmla="*/ 879769 h 1351621"/>
                  <a:gd name="connsiteX21" fmla="*/ 111904 w 690606"/>
                  <a:gd name="connsiteY21" fmla="*/ 953296 h 1351621"/>
                  <a:gd name="connsiteX22" fmla="*/ 196951 w 690606"/>
                  <a:gd name="connsiteY22" fmla="*/ 1001888 h 1351621"/>
                  <a:gd name="connsiteX23" fmla="*/ 191835 w 690606"/>
                  <a:gd name="connsiteY23" fmla="*/ 1093957 h 1351621"/>
                  <a:gd name="connsiteX24" fmla="*/ 241073 w 690606"/>
                  <a:gd name="connsiteY24" fmla="*/ 1093957 h 1351621"/>
                  <a:gd name="connsiteX25" fmla="*/ 258977 w 690606"/>
                  <a:gd name="connsiteY25" fmla="*/ 1124006 h 1351621"/>
                  <a:gd name="connsiteX26" fmla="*/ 228284 w 690606"/>
                  <a:gd name="connsiteY26" fmla="*/ 1117613 h 1351621"/>
                  <a:gd name="connsiteX27" fmla="*/ 177128 w 690606"/>
                  <a:gd name="connsiteY27" fmla="*/ 1198174 h 1351621"/>
                  <a:gd name="connsiteX28" fmla="*/ 216135 w 690606"/>
                  <a:gd name="connsiteY28" fmla="*/ 1265945 h 1351621"/>
                  <a:gd name="connsiteX29" fmla="*/ 413725 w 690606"/>
                  <a:gd name="connsiteY29" fmla="*/ 1349703 h 1351621"/>
                  <a:gd name="connsiteX30" fmla="*/ 418201 w 690606"/>
                  <a:gd name="connsiteY30" fmla="*/ 1351622 h 1351621"/>
                  <a:gd name="connsiteX31" fmla="*/ 418201 w 690606"/>
                  <a:gd name="connsiteY31" fmla="*/ 1351622 h 1351621"/>
                  <a:gd name="connsiteX32" fmla="*/ 542894 w 690606"/>
                  <a:gd name="connsiteY32" fmla="*/ 1291520 h 1351621"/>
                  <a:gd name="connsiteX33" fmla="*/ 547370 w 690606"/>
                  <a:gd name="connsiteY33" fmla="*/ 1289603 h 1351621"/>
                  <a:gd name="connsiteX34" fmla="*/ 617070 w 690606"/>
                  <a:gd name="connsiteY34" fmla="*/ 1081169 h 1351621"/>
                  <a:gd name="connsiteX35" fmla="*/ 617709 w 690606"/>
                  <a:gd name="connsiteY35" fmla="*/ 1079251 h 1351621"/>
                  <a:gd name="connsiteX36" fmla="*/ 612594 w 690606"/>
                  <a:gd name="connsiteY36" fmla="*/ 914294 h 1351621"/>
                  <a:gd name="connsiteX37" fmla="*/ 690607 w 690606"/>
                  <a:gd name="connsiteY37" fmla="*/ 616989 h 1351621"/>
                  <a:gd name="connsiteX38" fmla="*/ 622186 w 690606"/>
                  <a:gd name="connsiteY38" fmla="*/ 359325 h 135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90606" h="1351621">
                    <a:moveTo>
                      <a:pt x="622186" y="359325"/>
                    </a:moveTo>
                    <a:lnTo>
                      <a:pt x="636893" y="196287"/>
                    </a:lnTo>
                    <a:lnTo>
                      <a:pt x="603002" y="9590"/>
                    </a:lnTo>
                    <a:lnTo>
                      <a:pt x="601084" y="0"/>
                    </a:lnTo>
                    <a:lnTo>
                      <a:pt x="518594" y="0"/>
                    </a:lnTo>
                    <a:lnTo>
                      <a:pt x="492377" y="124038"/>
                    </a:lnTo>
                    <a:lnTo>
                      <a:pt x="531383" y="207156"/>
                    </a:lnTo>
                    <a:lnTo>
                      <a:pt x="514118" y="310093"/>
                    </a:lnTo>
                    <a:lnTo>
                      <a:pt x="480867" y="310093"/>
                    </a:lnTo>
                    <a:lnTo>
                      <a:pt x="397739" y="222500"/>
                    </a:lnTo>
                    <a:lnTo>
                      <a:pt x="313970" y="306896"/>
                    </a:lnTo>
                    <a:lnTo>
                      <a:pt x="118938" y="375309"/>
                    </a:lnTo>
                    <a:lnTo>
                      <a:pt x="24939" y="541545"/>
                    </a:lnTo>
                    <a:lnTo>
                      <a:pt x="97836" y="609956"/>
                    </a:lnTo>
                    <a:lnTo>
                      <a:pt x="79931" y="654072"/>
                    </a:lnTo>
                    <a:lnTo>
                      <a:pt x="0" y="654072"/>
                    </a:lnTo>
                    <a:lnTo>
                      <a:pt x="28136" y="760846"/>
                    </a:lnTo>
                    <a:lnTo>
                      <a:pt x="29415" y="765961"/>
                    </a:lnTo>
                    <a:lnTo>
                      <a:pt x="120217" y="813275"/>
                    </a:lnTo>
                    <a:lnTo>
                      <a:pt x="120217" y="848440"/>
                    </a:lnTo>
                    <a:lnTo>
                      <a:pt x="67142" y="879769"/>
                    </a:lnTo>
                    <a:lnTo>
                      <a:pt x="111904" y="953296"/>
                    </a:lnTo>
                    <a:lnTo>
                      <a:pt x="196951" y="1001888"/>
                    </a:lnTo>
                    <a:lnTo>
                      <a:pt x="191835" y="1093957"/>
                    </a:lnTo>
                    <a:lnTo>
                      <a:pt x="241073" y="1093957"/>
                    </a:lnTo>
                    <a:lnTo>
                      <a:pt x="258977" y="1124006"/>
                    </a:lnTo>
                    <a:lnTo>
                      <a:pt x="228284" y="1117613"/>
                    </a:lnTo>
                    <a:lnTo>
                      <a:pt x="177128" y="1198174"/>
                    </a:lnTo>
                    <a:lnTo>
                      <a:pt x="216135" y="1265945"/>
                    </a:lnTo>
                    <a:lnTo>
                      <a:pt x="413725" y="1349703"/>
                    </a:lnTo>
                    <a:lnTo>
                      <a:pt x="418201" y="1351622"/>
                    </a:lnTo>
                    <a:lnTo>
                      <a:pt x="418201" y="1351622"/>
                    </a:lnTo>
                    <a:lnTo>
                      <a:pt x="542894" y="1291520"/>
                    </a:lnTo>
                    <a:lnTo>
                      <a:pt x="547370" y="1289603"/>
                    </a:lnTo>
                    <a:lnTo>
                      <a:pt x="617070" y="1081169"/>
                    </a:lnTo>
                    <a:lnTo>
                      <a:pt x="617709" y="1079251"/>
                    </a:lnTo>
                    <a:lnTo>
                      <a:pt x="612594" y="914294"/>
                    </a:lnTo>
                    <a:lnTo>
                      <a:pt x="690607" y="616989"/>
                    </a:lnTo>
                    <a:lnTo>
                      <a:pt x="622186" y="35932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Vrije vorm 103">
                <a:extLst>
                  <a:ext uri="{FF2B5EF4-FFF2-40B4-BE49-F238E27FC236}">
                    <a16:creationId xmlns:a16="http://schemas.microsoft.com/office/drawing/2014/main" id="{1FD02CB1-6A8E-D2DF-64FB-E34FFF42A0A7}"/>
                  </a:ext>
                </a:extLst>
              </p:cNvPr>
              <p:cNvSpPr/>
              <p:nvPr/>
            </p:nvSpPr>
            <p:spPr>
              <a:xfrm>
                <a:off x="21400372" y="13877836"/>
                <a:ext cx="99114" cy="87592"/>
              </a:xfrm>
              <a:custGeom>
                <a:avLst/>
                <a:gdLst>
                  <a:gd name="connsiteX0" fmla="*/ 99115 w 99114"/>
                  <a:gd name="connsiteY0" fmla="*/ 28131 h 87592"/>
                  <a:gd name="connsiteX1" fmla="*/ 4476 w 99114"/>
                  <a:gd name="connsiteY1" fmla="*/ 0 h 87592"/>
                  <a:gd name="connsiteX2" fmla="*/ 0 w 99114"/>
                  <a:gd name="connsiteY2" fmla="*/ 87593 h 87592"/>
                  <a:gd name="connsiteX3" fmla="*/ 99115 w 99114"/>
                  <a:gd name="connsiteY3" fmla="*/ 28131 h 87592"/>
                  <a:gd name="connsiteX4" fmla="*/ 70978 w 99114"/>
                  <a:gd name="connsiteY4" fmla="*/ 31328 h 87592"/>
                  <a:gd name="connsiteX5" fmla="*/ 12789 w 99114"/>
                  <a:gd name="connsiteY5" fmla="*/ 65855 h 87592"/>
                  <a:gd name="connsiteX6" fmla="*/ 15346 w 99114"/>
                  <a:gd name="connsiteY6" fmla="*/ 14706 h 87592"/>
                  <a:gd name="connsiteX7" fmla="*/ 70978 w 99114"/>
                  <a:gd name="connsiteY7" fmla="*/ 31328 h 8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114" h="87592">
                    <a:moveTo>
                      <a:pt x="99115" y="28131"/>
                    </a:moveTo>
                    <a:lnTo>
                      <a:pt x="4476" y="0"/>
                    </a:lnTo>
                    <a:lnTo>
                      <a:pt x="0" y="87593"/>
                    </a:lnTo>
                    <a:lnTo>
                      <a:pt x="99115" y="28131"/>
                    </a:lnTo>
                    <a:close/>
                    <a:moveTo>
                      <a:pt x="70978" y="31328"/>
                    </a:moveTo>
                    <a:lnTo>
                      <a:pt x="12789" y="65855"/>
                    </a:lnTo>
                    <a:lnTo>
                      <a:pt x="15346" y="14706"/>
                    </a:lnTo>
                    <a:lnTo>
                      <a:pt x="70978" y="3132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Vrije vorm 104">
                <a:extLst>
                  <a:ext uri="{FF2B5EF4-FFF2-40B4-BE49-F238E27FC236}">
                    <a16:creationId xmlns:a16="http://schemas.microsoft.com/office/drawing/2014/main" id="{9DE96B53-CDF8-5725-D56C-04D8C15E8EC8}"/>
                  </a:ext>
                </a:extLst>
              </p:cNvPr>
              <p:cNvSpPr/>
              <p:nvPr/>
            </p:nvSpPr>
            <p:spPr>
              <a:xfrm>
                <a:off x="14780140" y="8436828"/>
                <a:ext cx="113822" cy="126594"/>
              </a:xfrm>
              <a:custGeom>
                <a:avLst/>
                <a:gdLst>
                  <a:gd name="connsiteX0" fmla="*/ 86964 w 113822"/>
                  <a:gd name="connsiteY0" fmla="*/ 126595 h 126594"/>
                  <a:gd name="connsiteX1" fmla="*/ 113823 w 113822"/>
                  <a:gd name="connsiteY1" fmla="*/ 108052 h 126594"/>
                  <a:gd name="connsiteX2" fmla="*/ 40286 w 113822"/>
                  <a:gd name="connsiteY2" fmla="*/ 9590 h 126594"/>
                  <a:gd name="connsiteX3" fmla="*/ 0 w 113822"/>
                  <a:gd name="connsiteY3" fmla="*/ 0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822" h="126594">
                    <a:moveTo>
                      <a:pt x="86964" y="126595"/>
                    </a:moveTo>
                    <a:lnTo>
                      <a:pt x="113823" y="108052"/>
                    </a:lnTo>
                    <a:lnTo>
                      <a:pt x="40286" y="9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Vrije vorm 105">
                <a:extLst>
                  <a:ext uri="{FF2B5EF4-FFF2-40B4-BE49-F238E27FC236}">
                    <a16:creationId xmlns:a16="http://schemas.microsoft.com/office/drawing/2014/main" id="{FDB5CB25-A146-1F23-F4EB-747B81F210E9}"/>
                  </a:ext>
                </a:extLst>
              </p:cNvPr>
              <p:cNvSpPr/>
              <p:nvPr/>
            </p:nvSpPr>
            <p:spPr>
              <a:xfrm>
                <a:off x="10599411" y="-1789197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Vrije vorm 106">
                <a:extLst>
                  <a:ext uri="{FF2B5EF4-FFF2-40B4-BE49-F238E27FC236}">
                    <a16:creationId xmlns:a16="http://schemas.microsoft.com/office/drawing/2014/main" id="{C362B506-3130-2140-D478-4266904378A1}"/>
                  </a:ext>
                </a:extLst>
              </p:cNvPr>
              <p:cNvSpPr/>
              <p:nvPr/>
            </p:nvSpPr>
            <p:spPr>
              <a:xfrm>
                <a:off x="10314856" y="-2970107"/>
                <a:ext cx="1340288" cy="1180909"/>
              </a:xfrm>
              <a:custGeom>
                <a:avLst/>
                <a:gdLst>
                  <a:gd name="connsiteX0" fmla="*/ 129809 w 1340288"/>
                  <a:gd name="connsiteY0" fmla="*/ 1005084 h 1180909"/>
                  <a:gd name="connsiteX1" fmla="*/ 284556 w 1340288"/>
                  <a:gd name="connsiteY1" fmla="*/ 1180910 h 1180909"/>
                  <a:gd name="connsiteX2" fmla="*/ 250664 w 1340288"/>
                  <a:gd name="connsiteY2" fmla="*/ 977591 h 1180909"/>
                  <a:gd name="connsiteX3" fmla="*/ 276242 w 1340288"/>
                  <a:gd name="connsiteY3" fmla="*/ 897031 h 1180909"/>
                  <a:gd name="connsiteX4" fmla="*/ 477030 w 1340288"/>
                  <a:gd name="connsiteY4" fmla="*/ 769797 h 1180909"/>
                  <a:gd name="connsiteX5" fmla="*/ 502608 w 1340288"/>
                  <a:gd name="connsiteY5" fmla="*/ 790896 h 1180909"/>
                  <a:gd name="connsiteX6" fmla="*/ 611954 w 1340288"/>
                  <a:gd name="connsiteY6" fmla="*/ 772355 h 1180909"/>
                  <a:gd name="connsiteX7" fmla="*/ 748157 w 1340288"/>
                  <a:gd name="connsiteY7" fmla="*/ 799208 h 1180909"/>
                  <a:gd name="connsiteX8" fmla="*/ 751354 w 1340288"/>
                  <a:gd name="connsiteY8" fmla="*/ 799847 h 1180909"/>
                  <a:gd name="connsiteX9" fmla="*/ 844714 w 1340288"/>
                  <a:gd name="connsiteY9" fmla="*/ 767240 h 1180909"/>
                  <a:gd name="connsiteX10" fmla="*/ 965570 w 1340288"/>
                  <a:gd name="connsiteY10" fmla="*/ 767240 h 1180909"/>
                  <a:gd name="connsiteX11" fmla="*/ 1069161 w 1340288"/>
                  <a:gd name="connsiteY11" fmla="*/ 812635 h 1180909"/>
                  <a:gd name="connsiteX12" fmla="*/ 1074277 w 1340288"/>
                  <a:gd name="connsiteY12" fmla="*/ 814553 h 1180909"/>
                  <a:gd name="connsiteX13" fmla="*/ 1151650 w 1340288"/>
                  <a:gd name="connsiteY13" fmla="*/ 778748 h 1180909"/>
                  <a:gd name="connsiteX14" fmla="*/ 1278262 w 1340288"/>
                  <a:gd name="connsiteY14" fmla="*/ 558167 h 1180909"/>
                  <a:gd name="connsiteX15" fmla="*/ 1280820 w 1340288"/>
                  <a:gd name="connsiteY15" fmla="*/ 554331 h 1180909"/>
                  <a:gd name="connsiteX16" fmla="*/ 1252045 w 1340288"/>
                  <a:gd name="connsiteY16" fmla="*/ 419424 h 1180909"/>
                  <a:gd name="connsiteX17" fmla="*/ 1273785 w 1340288"/>
                  <a:gd name="connsiteY17" fmla="*/ 366996 h 1180909"/>
                  <a:gd name="connsiteX18" fmla="*/ 1275065 w 1340288"/>
                  <a:gd name="connsiteY18" fmla="*/ 363799 h 1180909"/>
                  <a:gd name="connsiteX19" fmla="*/ 1248207 w 1340288"/>
                  <a:gd name="connsiteY19" fmla="*/ 235287 h 1180909"/>
                  <a:gd name="connsiteX20" fmla="*/ 1337730 w 1340288"/>
                  <a:gd name="connsiteY20" fmla="*/ 72888 h 1180909"/>
                  <a:gd name="connsiteX21" fmla="*/ 1340288 w 1340288"/>
                  <a:gd name="connsiteY21" fmla="*/ 67773 h 1180909"/>
                  <a:gd name="connsiteX22" fmla="*/ 1314071 w 1340288"/>
                  <a:gd name="connsiteY22" fmla="*/ 0 h 1180909"/>
                  <a:gd name="connsiteX23" fmla="*/ 1131828 w 1340288"/>
                  <a:gd name="connsiteY23" fmla="*/ 182219 h 1180909"/>
                  <a:gd name="connsiteX24" fmla="*/ 973884 w 1340288"/>
                  <a:gd name="connsiteY24" fmla="*/ 254468 h 1180909"/>
                  <a:gd name="connsiteX25" fmla="*/ 860700 w 1340288"/>
                  <a:gd name="connsiteY25" fmla="*/ 267894 h 1180909"/>
                  <a:gd name="connsiteX26" fmla="*/ 855585 w 1340288"/>
                  <a:gd name="connsiteY26" fmla="*/ 268534 h 1180909"/>
                  <a:gd name="connsiteX27" fmla="*/ 773096 w 1340288"/>
                  <a:gd name="connsiteY27" fmla="*/ 395128 h 1180909"/>
                  <a:gd name="connsiteX28" fmla="*/ 709790 w 1340288"/>
                  <a:gd name="connsiteY28" fmla="*/ 539625 h 1180909"/>
                  <a:gd name="connsiteX29" fmla="*/ 590853 w 1340288"/>
                  <a:gd name="connsiteY29" fmla="*/ 623382 h 1180909"/>
                  <a:gd name="connsiteX30" fmla="*/ 452091 w 1340288"/>
                  <a:gd name="connsiteY30" fmla="*/ 623382 h 1180909"/>
                  <a:gd name="connsiteX31" fmla="*/ 294147 w 1340288"/>
                  <a:gd name="connsiteY31" fmla="*/ 749977 h 1180909"/>
                  <a:gd name="connsiteX32" fmla="*/ 255141 w 1340288"/>
                  <a:gd name="connsiteY32" fmla="*/ 722484 h 1180909"/>
                  <a:gd name="connsiteX33" fmla="*/ 251304 w 1340288"/>
                  <a:gd name="connsiteY33" fmla="*/ 720566 h 1180909"/>
                  <a:gd name="connsiteX34" fmla="*/ 147074 w 1340288"/>
                  <a:gd name="connsiteY34" fmla="*/ 725681 h 1180909"/>
                  <a:gd name="connsiteX35" fmla="*/ 104231 w 1340288"/>
                  <a:gd name="connsiteY35" fmla="*/ 868899 h 1180909"/>
                  <a:gd name="connsiteX36" fmla="*/ 8952 w 1340288"/>
                  <a:gd name="connsiteY36" fmla="*/ 964164 h 1180909"/>
                  <a:gd name="connsiteX37" fmla="*/ 0 w 1340288"/>
                  <a:gd name="connsiteY37" fmla="*/ 973116 h 1180909"/>
                  <a:gd name="connsiteX38" fmla="*/ 76095 w 1340288"/>
                  <a:gd name="connsiteY38" fmla="*/ 1037052 h 118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40288" h="1180909">
                    <a:moveTo>
                      <a:pt x="129809" y="1005084"/>
                    </a:moveTo>
                    <a:lnTo>
                      <a:pt x="284556" y="1180910"/>
                    </a:lnTo>
                    <a:lnTo>
                      <a:pt x="250664" y="977591"/>
                    </a:lnTo>
                    <a:lnTo>
                      <a:pt x="276242" y="897031"/>
                    </a:lnTo>
                    <a:lnTo>
                      <a:pt x="477030" y="769797"/>
                    </a:lnTo>
                    <a:lnTo>
                      <a:pt x="502608" y="790896"/>
                    </a:lnTo>
                    <a:lnTo>
                      <a:pt x="611954" y="772355"/>
                    </a:lnTo>
                    <a:lnTo>
                      <a:pt x="748157" y="799208"/>
                    </a:lnTo>
                    <a:lnTo>
                      <a:pt x="751354" y="799847"/>
                    </a:lnTo>
                    <a:lnTo>
                      <a:pt x="844714" y="767240"/>
                    </a:lnTo>
                    <a:lnTo>
                      <a:pt x="965570" y="767240"/>
                    </a:lnTo>
                    <a:lnTo>
                      <a:pt x="1069161" y="812635"/>
                    </a:lnTo>
                    <a:lnTo>
                      <a:pt x="1074277" y="814553"/>
                    </a:lnTo>
                    <a:lnTo>
                      <a:pt x="1151650" y="778748"/>
                    </a:lnTo>
                    <a:lnTo>
                      <a:pt x="1278262" y="558167"/>
                    </a:lnTo>
                    <a:lnTo>
                      <a:pt x="1280820" y="554331"/>
                    </a:lnTo>
                    <a:lnTo>
                      <a:pt x="1252045" y="419424"/>
                    </a:lnTo>
                    <a:lnTo>
                      <a:pt x="1273785" y="366996"/>
                    </a:lnTo>
                    <a:lnTo>
                      <a:pt x="1275065" y="363799"/>
                    </a:lnTo>
                    <a:lnTo>
                      <a:pt x="1248207" y="235287"/>
                    </a:lnTo>
                    <a:lnTo>
                      <a:pt x="1337730" y="72888"/>
                    </a:lnTo>
                    <a:lnTo>
                      <a:pt x="1340288" y="67773"/>
                    </a:lnTo>
                    <a:lnTo>
                      <a:pt x="1314071" y="0"/>
                    </a:lnTo>
                    <a:lnTo>
                      <a:pt x="1131828" y="182219"/>
                    </a:lnTo>
                    <a:lnTo>
                      <a:pt x="973884" y="254468"/>
                    </a:lnTo>
                    <a:lnTo>
                      <a:pt x="860700" y="267894"/>
                    </a:lnTo>
                    <a:lnTo>
                      <a:pt x="855585" y="268534"/>
                    </a:lnTo>
                    <a:lnTo>
                      <a:pt x="773096" y="395128"/>
                    </a:lnTo>
                    <a:lnTo>
                      <a:pt x="709790" y="539625"/>
                    </a:lnTo>
                    <a:lnTo>
                      <a:pt x="590853" y="623382"/>
                    </a:lnTo>
                    <a:lnTo>
                      <a:pt x="452091" y="623382"/>
                    </a:lnTo>
                    <a:lnTo>
                      <a:pt x="294147" y="749977"/>
                    </a:lnTo>
                    <a:lnTo>
                      <a:pt x="255141" y="722484"/>
                    </a:lnTo>
                    <a:lnTo>
                      <a:pt x="251304" y="720566"/>
                    </a:lnTo>
                    <a:lnTo>
                      <a:pt x="147074" y="725681"/>
                    </a:lnTo>
                    <a:lnTo>
                      <a:pt x="104231" y="868899"/>
                    </a:lnTo>
                    <a:lnTo>
                      <a:pt x="8952" y="964164"/>
                    </a:lnTo>
                    <a:lnTo>
                      <a:pt x="0" y="973116"/>
                    </a:lnTo>
                    <a:lnTo>
                      <a:pt x="76095" y="103705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" name="Vrije vorm 107">
                <a:extLst>
                  <a:ext uri="{FF2B5EF4-FFF2-40B4-BE49-F238E27FC236}">
                    <a16:creationId xmlns:a16="http://schemas.microsoft.com/office/drawing/2014/main" id="{82A6AD4F-3793-AE44-C0CC-0CC32C1A5152}"/>
                  </a:ext>
                </a:extLst>
              </p:cNvPr>
              <p:cNvSpPr/>
              <p:nvPr/>
            </p:nvSpPr>
            <p:spPr>
              <a:xfrm>
                <a:off x="11982543" y="-1368494"/>
                <a:ext cx="782047" cy="964164"/>
              </a:xfrm>
              <a:custGeom>
                <a:avLst/>
                <a:gdLst>
                  <a:gd name="connsiteX0" fmla="*/ 17904 w 782047"/>
                  <a:gd name="connsiteY0" fmla="*/ 421982 h 964164"/>
                  <a:gd name="connsiteX1" fmla="*/ 68421 w 782047"/>
                  <a:gd name="connsiteY1" fmla="*/ 501903 h 964164"/>
                  <a:gd name="connsiteX2" fmla="*/ 61387 w 782047"/>
                  <a:gd name="connsiteY2" fmla="*/ 629776 h 964164"/>
                  <a:gd name="connsiteX3" fmla="*/ 60748 w 782047"/>
                  <a:gd name="connsiteY3" fmla="*/ 634252 h 964164"/>
                  <a:gd name="connsiteX4" fmla="*/ 138121 w 782047"/>
                  <a:gd name="connsiteY4" fmla="*/ 728238 h 964164"/>
                  <a:gd name="connsiteX5" fmla="*/ 141318 w 782047"/>
                  <a:gd name="connsiteY5" fmla="*/ 732075 h 964164"/>
                  <a:gd name="connsiteX6" fmla="*/ 226365 w 782047"/>
                  <a:gd name="connsiteY6" fmla="*/ 732075 h 964164"/>
                  <a:gd name="connsiteX7" fmla="*/ 367044 w 782047"/>
                  <a:gd name="connsiteY7" fmla="*/ 769797 h 964164"/>
                  <a:gd name="connsiteX8" fmla="*/ 385588 w 782047"/>
                  <a:gd name="connsiteY8" fmla="*/ 815831 h 964164"/>
                  <a:gd name="connsiteX9" fmla="*/ 334432 w 782047"/>
                  <a:gd name="connsiteY9" fmla="*/ 877850 h 964164"/>
                  <a:gd name="connsiteX10" fmla="*/ 328677 w 782047"/>
                  <a:gd name="connsiteY10" fmla="*/ 884883 h 964164"/>
                  <a:gd name="connsiteX11" fmla="*/ 382391 w 782047"/>
                  <a:gd name="connsiteY11" fmla="*/ 959050 h 964164"/>
                  <a:gd name="connsiteX12" fmla="*/ 386228 w 782047"/>
                  <a:gd name="connsiteY12" fmla="*/ 964164 h 964164"/>
                  <a:gd name="connsiteX13" fmla="*/ 386228 w 782047"/>
                  <a:gd name="connsiteY13" fmla="*/ 964164 h 964164"/>
                  <a:gd name="connsiteX14" fmla="*/ 497492 w 782047"/>
                  <a:gd name="connsiteY14" fmla="*/ 958410 h 964164"/>
                  <a:gd name="connsiteX15" fmla="*/ 552485 w 782047"/>
                  <a:gd name="connsiteY15" fmla="*/ 882326 h 964164"/>
                  <a:gd name="connsiteX16" fmla="*/ 547370 w 782047"/>
                  <a:gd name="connsiteY16" fmla="*/ 798568 h 964164"/>
                  <a:gd name="connsiteX17" fmla="*/ 673980 w 782047"/>
                  <a:gd name="connsiteY17" fmla="*/ 746141 h 964164"/>
                  <a:gd name="connsiteX18" fmla="*/ 746878 w 782047"/>
                  <a:gd name="connsiteY18" fmla="*/ 679007 h 964164"/>
                  <a:gd name="connsiteX19" fmla="*/ 720661 w 782047"/>
                  <a:gd name="connsiteY19" fmla="*/ 590135 h 964164"/>
                  <a:gd name="connsiteX20" fmla="*/ 606838 w 782047"/>
                  <a:gd name="connsiteY20" fmla="*/ 512772 h 964164"/>
                  <a:gd name="connsiteX21" fmla="*/ 606838 w 782047"/>
                  <a:gd name="connsiteY21" fmla="*/ 479525 h 964164"/>
                  <a:gd name="connsiteX22" fmla="*/ 734089 w 782047"/>
                  <a:gd name="connsiteY22" fmla="*/ 418785 h 964164"/>
                  <a:gd name="connsiteX23" fmla="*/ 739205 w 782047"/>
                  <a:gd name="connsiteY23" fmla="*/ 416867 h 964164"/>
                  <a:gd name="connsiteX24" fmla="*/ 781408 w 782047"/>
                  <a:gd name="connsiteY24" fmla="*/ 259583 h 964164"/>
                  <a:gd name="connsiteX25" fmla="*/ 782048 w 782047"/>
                  <a:gd name="connsiteY25" fmla="*/ 257665 h 964164"/>
                  <a:gd name="connsiteX26" fmla="*/ 767341 w 782047"/>
                  <a:gd name="connsiteY26" fmla="*/ 114446 h 964164"/>
                  <a:gd name="connsiteX27" fmla="*/ 727055 w 782047"/>
                  <a:gd name="connsiteY27" fmla="*/ 0 h 964164"/>
                  <a:gd name="connsiteX28" fmla="*/ 568471 w 782047"/>
                  <a:gd name="connsiteY28" fmla="*/ 7672 h 964164"/>
                  <a:gd name="connsiteX29" fmla="*/ 399657 w 782047"/>
                  <a:gd name="connsiteY29" fmla="*/ 49231 h 964164"/>
                  <a:gd name="connsiteX30" fmla="*/ 394541 w 782047"/>
                  <a:gd name="connsiteY30" fmla="*/ 50510 h 964164"/>
                  <a:gd name="connsiteX31" fmla="*/ 331874 w 782047"/>
                  <a:gd name="connsiteY31" fmla="*/ 168792 h 964164"/>
                  <a:gd name="connsiteX32" fmla="*/ 328038 w 782047"/>
                  <a:gd name="connsiteY32" fmla="*/ 175186 h 964164"/>
                  <a:gd name="connsiteX33" fmla="*/ 376636 w 782047"/>
                  <a:gd name="connsiteY33" fmla="*/ 236566 h 964164"/>
                  <a:gd name="connsiteX34" fmla="*/ 473193 w 782047"/>
                  <a:gd name="connsiteY34" fmla="*/ 302420 h 964164"/>
                  <a:gd name="connsiteX35" fmla="*/ 466799 w 782047"/>
                  <a:gd name="connsiteY35" fmla="*/ 349734 h 964164"/>
                  <a:gd name="connsiteX36" fmla="*/ 405411 w 782047"/>
                  <a:gd name="connsiteY36" fmla="*/ 335028 h 964164"/>
                  <a:gd name="connsiteX37" fmla="*/ 379833 w 782047"/>
                  <a:gd name="connsiteY37" fmla="*/ 365078 h 964164"/>
                  <a:gd name="connsiteX38" fmla="*/ 277521 w 782047"/>
                  <a:gd name="connsiteY38" fmla="*/ 295387 h 964164"/>
                  <a:gd name="connsiteX39" fmla="*/ 273045 w 782047"/>
                  <a:gd name="connsiteY39" fmla="*/ 241041 h 964164"/>
                  <a:gd name="connsiteX40" fmla="*/ 272406 w 782047"/>
                  <a:gd name="connsiteY40" fmla="*/ 237205 h 964164"/>
                  <a:gd name="connsiteX41" fmla="*/ 203345 w 782047"/>
                  <a:gd name="connsiteY41" fmla="*/ 149612 h 964164"/>
                  <a:gd name="connsiteX42" fmla="*/ 133645 w 782047"/>
                  <a:gd name="connsiteY42" fmla="*/ 197564 h 964164"/>
                  <a:gd name="connsiteX43" fmla="*/ 81849 w 782047"/>
                  <a:gd name="connsiteY43" fmla="*/ 294109 h 964164"/>
                  <a:gd name="connsiteX44" fmla="*/ 0 w 782047"/>
                  <a:gd name="connsiteY44" fmla="*/ 319044 h 964164"/>
                  <a:gd name="connsiteX45" fmla="*/ 17904 w 782047"/>
                  <a:gd name="connsiteY45" fmla="*/ 421982 h 96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2047" h="964164">
                    <a:moveTo>
                      <a:pt x="17904" y="421982"/>
                    </a:moveTo>
                    <a:lnTo>
                      <a:pt x="68421" y="501903"/>
                    </a:lnTo>
                    <a:lnTo>
                      <a:pt x="61387" y="629776"/>
                    </a:lnTo>
                    <a:lnTo>
                      <a:pt x="60748" y="634252"/>
                    </a:lnTo>
                    <a:lnTo>
                      <a:pt x="138121" y="728238"/>
                    </a:lnTo>
                    <a:lnTo>
                      <a:pt x="141318" y="732075"/>
                    </a:lnTo>
                    <a:lnTo>
                      <a:pt x="226365" y="732075"/>
                    </a:lnTo>
                    <a:lnTo>
                      <a:pt x="367044" y="769797"/>
                    </a:lnTo>
                    <a:lnTo>
                      <a:pt x="385588" y="815831"/>
                    </a:lnTo>
                    <a:lnTo>
                      <a:pt x="334432" y="877850"/>
                    </a:lnTo>
                    <a:lnTo>
                      <a:pt x="328677" y="884883"/>
                    </a:lnTo>
                    <a:lnTo>
                      <a:pt x="382391" y="959050"/>
                    </a:lnTo>
                    <a:lnTo>
                      <a:pt x="386228" y="964164"/>
                    </a:lnTo>
                    <a:lnTo>
                      <a:pt x="386228" y="964164"/>
                    </a:lnTo>
                    <a:lnTo>
                      <a:pt x="497492" y="958410"/>
                    </a:lnTo>
                    <a:lnTo>
                      <a:pt x="552485" y="882326"/>
                    </a:lnTo>
                    <a:lnTo>
                      <a:pt x="547370" y="798568"/>
                    </a:lnTo>
                    <a:lnTo>
                      <a:pt x="673980" y="746141"/>
                    </a:lnTo>
                    <a:lnTo>
                      <a:pt x="746878" y="679007"/>
                    </a:lnTo>
                    <a:lnTo>
                      <a:pt x="720661" y="590135"/>
                    </a:lnTo>
                    <a:lnTo>
                      <a:pt x="606838" y="512772"/>
                    </a:lnTo>
                    <a:lnTo>
                      <a:pt x="606838" y="479525"/>
                    </a:lnTo>
                    <a:lnTo>
                      <a:pt x="734089" y="418785"/>
                    </a:lnTo>
                    <a:lnTo>
                      <a:pt x="739205" y="416867"/>
                    </a:lnTo>
                    <a:lnTo>
                      <a:pt x="781408" y="259583"/>
                    </a:lnTo>
                    <a:lnTo>
                      <a:pt x="782048" y="257665"/>
                    </a:lnTo>
                    <a:lnTo>
                      <a:pt x="767341" y="114446"/>
                    </a:lnTo>
                    <a:lnTo>
                      <a:pt x="727055" y="0"/>
                    </a:lnTo>
                    <a:lnTo>
                      <a:pt x="568471" y="7672"/>
                    </a:lnTo>
                    <a:lnTo>
                      <a:pt x="399657" y="49231"/>
                    </a:lnTo>
                    <a:lnTo>
                      <a:pt x="394541" y="50510"/>
                    </a:lnTo>
                    <a:lnTo>
                      <a:pt x="331874" y="168792"/>
                    </a:lnTo>
                    <a:lnTo>
                      <a:pt x="328038" y="175186"/>
                    </a:lnTo>
                    <a:lnTo>
                      <a:pt x="376636" y="236566"/>
                    </a:lnTo>
                    <a:lnTo>
                      <a:pt x="473193" y="302420"/>
                    </a:lnTo>
                    <a:lnTo>
                      <a:pt x="466799" y="349734"/>
                    </a:lnTo>
                    <a:lnTo>
                      <a:pt x="405411" y="335028"/>
                    </a:lnTo>
                    <a:lnTo>
                      <a:pt x="379833" y="365078"/>
                    </a:lnTo>
                    <a:lnTo>
                      <a:pt x="277521" y="295387"/>
                    </a:lnTo>
                    <a:lnTo>
                      <a:pt x="273045" y="241041"/>
                    </a:lnTo>
                    <a:lnTo>
                      <a:pt x="272406" y="237205"/>
                    </a:lnTo>
                    <a:lnTo>
                      <a:pt x="203345" y="149612"/>
                    </a:lnTo>
                    <a:lnTo>
                      <a:pt x="133645" y="197564"/>
                    </a:lnTo>
                    <a:lnTo>
                      <a:pt x="81849" y="294109"/>
                    </a:lnTo>
                    <a:lnTo>
                      <a:pt x="0" y="319044"/>
                    </a:lnTo>
                    <a:lnTo>
                      <a:pt x="17904" y="42198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" name="Vrije vorm 108">
                <a:extLst>
                  <a:ext uri="{FF2B5EF4-FFF2-40B4-BE49-F238E27FC236}">
                    <a16:creationId xmlns:a16="http://schemas.microsoft.com/office/drawing/2014/main" id="{40536158-C542-CA55-6165-706C6FB80F17}"/>
                  </a:ext>
                </a:extLst>
              </p:cNvPr>
              <p:cNvSpPr/>
              <p:nvPr/>
            </p:nvSpPr>
            <p:spPr>
              <a:xfrm>
                <a:off x="6784449" y="12585037"/>
                <a:ext cx="262174" cy="285796"/>
              </a:xfrm>
              <a:custGeom>
                <a:avLst/>
                <a:gdLst>
                  <a:gd name="connsiteX0" fmla="*/ 27496 w 262174"/>
                  <a:gd name="connsiteY0" fmla="*/ 53706 h 285796"/>
                  <a:gd name="connsiteX1" fmla="*/ 20462 w 262174"/>
                  <a:gd name="connsiteY1" fmla="*/ 56263 h 285796"/>
                  <a:gd name="connsiteX2" fmla="*/ 639 w 262174"/>
                  <a:gd name="connsiteY2" fmla="*/ 178383 h 285796"/>
                  <a:gd name="connsiteX3" fmla="*/ 0 w 262174"/>
                  <a:gd name="connsiteY3" fmla="*/ 184776 h 285796"/>
                  <a:gd name="connsiteX4" fmla="*/ 106149 w 262174"/>
                  <a:gd name="connsiteY4" fmla="*/ 285796 h 285796"/>
                  <a:gd name="connsiteX5" fmla="*/ 186080 w 262174"/>
                  <a:gd name="connsiteY5" fmla="*/ 173907 h 285796"/>
                  <a:gd name="connsiteX6" fmla="*/ 262175 w 262174"/>
                  <a:gd name="connsiteY6" fmla="*/ 98462 h 285796"/>
                  <a:gd name="connsiteX7" fmla="*/ 202066 w 262174"/>
                  <a:gd name="connsiteY7" fmla="*/ 0 h 28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174" h="285796">
                    <a:moveTo>
                      <a:pt x="27496" y="53706"/>
                    </a:moveTo>
                    <a:lnTo>
                      <a:pt x="20462" y="56263"/>
                    </a:lnTo>
                    <a:lnTo>
                      <a:pt x="639" y="178383"/>
                    </a:lnTo>
                    <a:lnTo>
                      <a:pt x="0" y="184776"/>
                    </a:lnTo>
                    <a:lnTo>
                      <a:pt x="106149" y="285796"/>
                    </a:lnTo>
                    <a:lnTo>
                      <a:pt x="186080" y="173907"/>
                    </a:lnTo>
                    <a:lnTo>
                      <a:pt x="262175" y="98462"/>
                    </a:lnTo>
                    <a:lnTo>
                      <a:pt x="202066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" name="Vrije vorm 109">
                <a:extLst>
                  <a:ext uri="{FF2B5EF4-FFF2-40B4-BE49-F238E27FC236}">
                    <a16:creationId xmlns:a16="http://schemas.microsoft.com/office/drawing/2014/main" id="{8DE1BADC-5A4C-DD6C-E848-7FBF57752BED}"/>
                  </a:ext>
                </a:extLst>
              </p:cNvPr>
              <p:cNvSpPr/>
              <p:nvPr/>
            </p:nvSpPr>
            <p:spPr>
              <a:xfrm>
                <a:off x="11739552" y="-2585848"/>
                <a:ext cx="258337" cy="102298"/>
              </a:xfrm>
              <a:custGeom>
                <a:avLst/>
                <a:gdLst>
                  <a:gd name="connsiteX0" fmla="*/ 118938 w 258337"/>
                  <a:gd name="connsiteY0" fmla="*/ 99741 h 102298"/>
                  <a:gd name="connsiteX1" fmla="*/ 122774 w 258337"/>
                  <a:gd name="connsiteY1" fmla="*/ 99741 h 102298"/>
                  <a:gd name="connsiteX2" fmla="*/ 258337 w 258337"/>
                  <a:gd name="connsiteY2" fmla="*/ 0 h 102298"/>
                  <a:gd name="connsiteX3" fmla="*/ 78652 w 258337"/>
                  <a:gd name="connsiteY3" fmla="*/ 0 h 102298"/>
                  <a:gd name="connsiteX4" fmla="*/ 0 w 258337"/>
                  <a:gd name="connsiteY4" fmla="*/ 102299 h 102298"/>
                  <a:gd name="connsiteX5" fmla="*/ 0 w 258337"/>
                  <a:gd name="connsiteY5" fmla="*/ 102299 h 102298"/>
                  <a:gd name="connsiteX6" fmla="*/ 118938 w 258337"/>
                  <a:gd name="connsiteY6" fmla="*/ 99741 h 102298"/>
                  <a:gd name="connsiteX7" fmla="*/ 24299 w 258337"/>
                  <a:gd name="connsiteY7" fmla="*/ 90790 h 102298"/>
                  <a:gd name="connsiteX8" fmla="*/ 24299 w 258337"/>
                  <a:gd name="connsiteY8" fmla="*/ 90790 h 102298"/>
                  <a:gd name="connsiteX9" fmla="*/ 24299 w 258337"/>
                  <a:gd name="connsiteY9" fmla="*/ 90790 h 102298"/>
                  <a:gd name="connsiteX10" fmla="*/ 24299 w 258337"/>
                  <a:gd name="connsiteY10" fmla="*/ 90790 h 10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337" h="102298">
                    <a:moveTo>
                      <a:pt x="118938" y="99741"/>
                    </a:moveTo>
                    <a:lnTo>
                      <a:pt x="122774" y="99741"/>
                    </a:lnTo>
                    <a:lnTo>
                      <a:pt x="258337" y="0"/>
                    </a:lnTo>
                    <a:lnTo>
                      <a:pt x="78652" y="0"/>
                    </a:lnTo>
                    <a:lnTo>
                      <a:pt x="0" y="102299"/>
                    </a:lnTo>
                    <a:lnTo>
                      <a:pt x="0" y="102299"/>
                    </a:lnTo>
                    <a:lnTo>
                      <a:pt x="118938" y="99741"/>
                    </a:lnTo>
                    <a:close/>
                    <a:moveTo>
                      <a:pt x="24299" y="90790"/>
                    </a:moveTo>
                    <a:lnTo>
                      <a:pt x="24299" y="90790"/>
                    </a:lnTo>
                    <a:lnTo>
                      <a:pt x="24299" y="90790"/>
                    </a:lnTo>
                    <a:lnTo>
                      <a:pt x="24299" y="9079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1" name="Vrije vorm 110">
                <a:extLst>
                  <a:ext uri="{FF2B5EF4-FFF2-40B4-BE49-F238E27FC236}">
                    <a16:creationId xmlns:a16="http://schemas.microsoft.com/office/drawing/2014/main" id="{3E4A96C9-740A-9D54-288E-378A11AB56DE}"/>
                  </a:ext>
                </a:extLst>
              </p:cNvPr>
              <p:cNvSpPr/>
              <p:nvPr/>
            </p:nvSpPr>
            <p:spPr>
              <a:xfrm>
                <a:off x="8023065" y="11862553"/>
                <a:ext cx="370242" cy="226975"/>
              </a:xfrm>
              <a:custGeom>
                <a:avLst/>
                <a:gdLst>
                  <a:gd name="connsiteX0" fmla="*/ 33252 w 370242"/>
                  <a:gd name="connsiteY0" fmla="*/ 39640 h 226975"/>
                  <a:gd name="connsiteX1" fmla="*/ 3837 w 370242"/>
                  <a:gd name="connsiteY1" fmla="*/ 133627 h 226975"/>
                  <a:gd name="connsiteX2" fmla="*/ 0 w 370242"/>
                  <a:gd name="connsiteY2" fmla="*/ 147054 h 226975"/>
                  <a:gd name="connsiteX3" fmla="*/ 219332 w 370242"/>
                  <a:gd name="connsiteY3" fmla="*/ 166874 h 226975"/>
                  <a:gd name="connsiteX4" fmla="*/ 328678 w 370242"/>
                  <a:gd name="connsiteY4" fmla="*/ 226975 h 226975"/>
                  <a:gd name="connsiteX5" fmla="*/ 370242 w 370242"/>
                  <a:gd name="connsiteY5" fmla="*/ 143857 h 226975"/>
                  <a:gd name="connsiteX6" fmla="*/ 230842 w 370242"/>
                  <a:gd name="connsiteY6" fmla="*/ 0 h 22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242" h="226975">
                    <a:moveTo>
                      <a:pt x="33252" y="39640"/>
                    </a:moveTo>
                    <a:lnTo>
                      <a:pt x="3837" y="133627"/>
                    </a:lnTo>
                    <a:lnTo>
                      <a:pt x="0" y="147054"/>
                    </a:lnTo>
                    <a:lnTo>
                      <a:pt x="219332" y="166874"/>
                    </a:lnTo>
                    <a:lnTo>
                      <a:pt x="328678" y="226975"/>
                    </a:lnTo>
                    <a:lnTo>
                      <a:pt x="370242" y="143857"/>
                    </a:lnTo>
                    <a:lnTo>
                      <a:pt x="230842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2" name="Vrije vorm 111">
                <a:extLst>
                  <a:ext uri="{FF2B5EF4-FFF2-40B4-BE49-F238E27FC236}">
                    <a16:creationId xmlns:a16="http://schemas.microsoft.com/office/drawing/2014/main" id="{EBE816BE-6210-58B2-EB22-49B7B1A835AC}"/>
                  </a:ext>
                </a:extLst>
              </p:cNvPr>
              <p:cNvSpPr/>
              <p:nvPr/>
            </p:nvSpPr>
            <p:spPr>
              <a:xfrm>
                <a:off x="11853374" y="9743692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3" name="Vrije vorm 112">
                <a:extLst>
                  <a:ext uri="{FF2B5EF4-FFF2-40B4-BE49-F238E27FC236}">
                    <a16:creationId xmlns:a16="http://schemas.microsoft.com/office/drawing/2014/main" id="{B032F2DE-607D-9EB8-BD97-51B0FA3C6E32}"/>
                  </a:ext>
                </a:extLst>
              </p:cNvPr>
              <p:cNvSpPr/>
              <p:nvPr/>
            </p:nvSpPr>
            <p:spPr>
              <a:xfrm>
                <a:off x="12321452" y="9972585"/>
                <a:ext cx="124052" cy="97183"/>
              </a:xfrm>
              <a:custGeom>
                <a:avLst/>
                <a:gdLst>
                  <a:gd name="connsiteX0" fmla="*/ 81210 w 124052"/>
                  <a:gd name="connsiteY0" fmla="*/ 0 h 97183"/>
                  <a:gd name="connsiteX1" fmla="*/ 0 w 124052"/>
                  <a:gd name="connsiteY1" fmla="*/ 39002 h 97183"/>
                  <a:gd name="connsiteX2" fmla="*/ 124053 w 124052"/>
                  <a:gd name="connsiteY2" fmla="*/ 97183 h 97183"/>
                  <a:gd name="connsiteX3" fmla="*/ 124053 w 124052"/>
                  <a:gd name="connsiteY3" fmla="*/ 97183 h 97183"/>
                  <a:gd name="connsiteX4" fmla="*/ 86326 w 124052"/>
                  <a:gd name="connsiteY4" fmla="*/ 10869 h 9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052" h="97183">
                    <a:moveTo>
                      <a:pt x="81210" y="0"/>
                    </a:moveTo>
                    <a:lnTo>
                      <a:pt x="0" y="39002"/>
                    </a:lnTo>
                    <a:lnTo>
                      <a:pt x="124053" y="97183"/>
                    </a:lnTo>
                    <a:lnTo>
                      <a:pt x="124053" y="97183"/>
                    </a:lnTo>
                    <a:lnTo>
                      <a:pt x="86326" y="1086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4" name="Vrije vorm 113">
                <a:extLst>
                  <a:ext uri="{FF2B5EF4-FFF2-40B4-BE49-F238E27FC236}">
                    <a16:creationId xmlns:a16="http://schemas.microsoft.com/office/drawing/2014/main" id="{2E72F8E2-86BA-F50E-EF22-46D19542698E}"/>
                  </a:ext>
                </a:extLst>
              </p:cNvPr>
              <p:cNvSpPr/>
              <p:nvPr/>
            </p:nvSpPr>
            <p:spPr>
              <a:xfrm>
                <a:off x="7424539" y="12088888"/>
                <a:ext cx="470635" cy="360602"/>
              </a:xfrm>
              <a:custGeom>
                <a:avLst/>
                <a:gdLst>
                  <a:gd name="connsiteX0" fmla="*/ 167536 w 470635"/>
                  <a:gd name="connsiteY0" fmla="*/ 640 h 360602"/>
                  <a:gd name="connsiteX1" fmla="*/ 163060 w 470635"/>
                  <a:gd name="connsiteY1" fmla="*/ 0 h 360602"/>
                  <a:gd name="connsiteX2" fmla="*/ 31333 w 470635"/>
                  <a:gd name="connsiteY2" fmla="*/ 88233 h 360602"/>
                  <a:gd name="connsiteX3" fmla="*/ 2558 w 470635"/>
                  <a:gd name="connsiteY3" fmla="*/ 203319 h 360602"/>
                  <a:gd name="connsiteX4" fmla="*/ 0 w 470635"/>
                  <a:gd name="connsiteY4" fmla="*/ 214188 h 360602"/>
                  <a:gd name="connsiteX5" fmla="*/ 136843 w 470635"/>
                  <a:gd name="connsiteY5" fmla="*/ 257665 h 360602"/>
                  <a:gd name="connsiteX6" fmla="*/ 249386 w 470635"/>
                  <a:gd name="connsiteY6" fmla="*/ 360602 h 360602"/>
                  <a:gd name="connsiteX7" fmla="*/ 310134 w 470635"/>
                  <a:gd name="connsiteY7" fmla="*/ 180301 h 360602"/>
                  <a:gd name="connsiteX8" fmla="*/ 470635 w 470635"/>
                  <a:gd name="connsiteY8" fmla="*/ 35165 h 360602"/>
                  <a:gd name="connsiteX9" fmla="*/ 315249 w 470635"/>
                  <a:gd name="connsiteY9" fmla="*/ 23656 h 36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635" h="360602">
                    <a:moveTo>
                      <a:pt x="167536" y="640"/>
                    </a:moveTo>
                    <a:lnTo>
                      <a:pt x="163060" y="0"/>
                    </a:lnTo>
                    <a:lnTo>
                      <a:pt x="31333" y="88233"/>
                    </a:lnTo>
                    <a:lnTo>
                      <a:pt x="2558" y="203319"/>
                    </a:lnTo>
                    <a:lnTo>
                      <a:pt x="0" y="214188"/>
                    </a:lnTo>
                    <a:lnTo>
                      <a:pt x="136843" y="257665"/>
                    </a:lnTo>
                    <a:lnTo>
                      <a:pt x="249386" y="360602"/>
                    </a:lnTo>
                    <a:lnTo>
                      <a:pt x="310134" y="180301"/>
                    </a:lnTo>
                    <a:lnTo>
                      <a:pt x="470635" y="35165"/>
                    </a:lnTo>
                    <a:lnTo>
                      <a:pt x="315249" y="2365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5" name="Vrije vorm 114">
                <a:extLst>
                  <a:ext uri="{FF2B5EF4-FFF2-40B4-BE49-F238E27FC236}">
                    <a16:creationId xmlns:a16="http://schemas.microsoft.com/office/drawing/2014/main" id="{6B3B4E0C-02A5-8D13-51A1-3E4E12A94D17}"/>
                  </a:ext>
                </a:extLst>
              </p:cNvPr>
              <p:cNvSpPr/>
              <p:nvPr/>
            </p:nvSpPr>
            <p:spPr>
              <a:xfrm>
                <a:off x="10678064" y="10911176"/>
                <a:ext cx="1000100" cy="1882933"/>
              </a:xfrm>
              <a:custGeom>
                <a:avLst/>
                <a:gdLst>
                  <a:gd name="connsiteX0" fmla="*/ 970046 w 1000100"/>
                  <a:gd name="connsiteY0" fmla="*/ 569675 h 1882933"/>
                  <a:gd name="connsiteX1" fmla="*/ 973883 w 1000100"/>
                  <a:gd name="connsiteY1" fmla="*/ 567118 h 1882933"/>
                  <a:gd name="connsiteX2" fmla="*/ 993706 w 1000100"/>
                  <a:gd name="connsiteY2" fmla="*/ 465459 h 1882933"/>
                  <a:gd name="connsiteX3" fmla="*/ 994346 w 1000100"/>
                  <a:gd name="connsiteY3" fmla="*/ 462901 h 1882933"/>
                  <a:gd name="connsiteX4" fmla="*/ 959176 w 1000100"/>
                  <a:gd name="connsiteY4" fmla="*/ 310093 h 1882933"/>
                  <a:gd name="connsiteX5" fmla="*/ 958536 w 1000100"/>
                  <a:gd name="connsiteY5" fmla="*/ 307534 h 1882933"/>
                  <a:gd name="connsiteX6" fmla="*/ 875407 w 1000100"/>
                  <a:gd name="connsiteY6" fmla="*/ 215466 h 1882933"/>
                  <a:gd name="connsiteX7" fmla="*/ 783327 w 1000100"/>
                  <a:gd name="connsiteY7" fmla="*/ 46034 h 1882933"/>
                  <a:gd name="connsiteX8" fmla="*/ 776292 w 1000100"/>
                  <a:gd name="connsiteY8" fmla="*/ 31968 h 1882933"/>
                  <a:gd name="connsiteX9" fmla="*/ 724497 w 1000100"/>
                  <a:gd name="connsiteY9" fmla="*/ 84396 h 1882933"/>
                  <a:gd name="connsiteX10" fmla="*/ 617709 w 1000100"/>
                  <a:gd name="connsiteY10" fmla="*/ 0 h 1882933"/>
                  <a:gd name="connsiteX11" fmla="*/ 516036 w 1000100"/>
                  <a:gd name="connsiteY11" fmla="*/ 10229 h 1882933"/>
                  <a:gd name="connsiteX12" fmla="*/ 510920 w 1000100"/>
                  <a:gd name="connsiteY12" fmla="*/ 10869 h 1882933"/>
                  <a:gd name="connsiteX13" fmla="*/ 278800 w 1000100"/>
                  <a:gd name="connsiteY13" fmla="*/ 286436 h 1882933"/>
                  <a:gd name="connsiteX14" fmla="*/ 184801 w 1000100"/>
                  <a:gd name="connsiteY14" fmla="*/ 290912 h 1882933"/>
                  <a:gd name="connsiteX15" fmla="*/ 25578 w 1000100"/>
                  <a:gd name="connsiteY15" fmla="*/ 194367 h 1882933"/>
                  <a:gd name="connsiteX16" fmla="*/ 25578 w 1000100"/>
                  <a:gd name="connsiteY16" fmla="*/ 354208 h 1882933"/>
                  <a:gd name="connsiteX17" fmla="*/ 0 w 1000100"/>
                  <a:gd name="connsiteY17" fmla="*/ 450753 h 1882933"/>
                  <a:gd name="connsiteX18" fmla="*/ 104230 w 1000100"/>
                  <a:gd name="connsiteY18" fmla="*/ 554970 h 1882933"/>
                  <a:gd name="connsiteX19" fmla="*/ 127890 w 1000100"/>
                  <a:gd name="connsiteY19" fmla="*/ 648957 h 1882933"/>
                  <a:gd name="connsiteX20" fmla="*/ 128529 w 1000100"/>
                  <a:gd name="connsiteY20" fmla="*/ 652792 h 1882933"/>
                  <a:gd name="connsiteX21" fmla="*/ 209100 w 1000100"/>
                  <a:gd name="connsiteY21" fmla="*/ 724402 h 1882933"/>
                  <a:gd name="connsiteX22" fmla="*/ 209100 w 1000100"/>
                  <a:gd name="connsiteY22" fmla="*/ 865063 h 1882933"/>
                  <a:gd name="connsiteX23" fmla="*/ 115101 w 1000100"/>
                  <a:gd name="connsiteY23" fmla="*/ 964803 h 1882933"/>
                  <a:gd name="connsiteX24" fmla="*/ 160502 w 1000100"/>
                  <a:gd name="connsiteY24" fmla="*/ 1055593 h 1882933"/>
                  <a:gd name="connsiteX25" fmla="*/ 282637 w 1000100"/>
                  <a:gd name="connsiteY25" fmla="*/ 1065184 h 1882933"/>
                  <a:gd name="connsiteX26" fmla="*/ 282637 w 1000100"/>
                  <a:gd name="connsiteY26" fmla="*/ 1103545 h 1882933"/>
                  <a:gd name="connsiteX27" fmla="*/ 207821 w 1000100"/>
                  <a:gd name="connsiteY27" fmla="*/ 1192418 h 1882933"/>
                  <a:gd name="connsiteX28" fmla="*/ 147713 w 1000100"/>
                  <a:gd name="connsiteY28" fmla="*/ 1419393 h 1882933"/>
                  <a:gd name="connsiteX29" fmla="*/ 146434 w 1000100"/>
                  <a:gd name="connsiteY29" fmla="*/ 1424509 h 1882933"/>
                  <a:gd name="connsiteX30" fmla="*/ 200787 w 1000100"/>
                  <a:gd name="connsiteY30" fmla="*/ 1509543 h 1882933"/>
                  <a:gd name="connsiteX31" fmla="*/ 264093 w 1000100"/>
                  <a:gd name="connsiteY31" fmla="*/ 1769767 h 1882933"/>
                  <a:gd name="connsiteX32" fmla="*/ 264732 w 1000100"/>
                  <a:gd name="connsiteY32" fmla="*/ 1772323 h 1882933"/>
                  <a:gd name="connsiteX33" fmla="*/ 370241 w 1000100"/>
                  <a:gd name="connsiteY33" fmla="*/ 1882934 h 1882933"/>
                  <a:gd name="connsiteX34" fmla="*/ 370241 w 1000100"/>
                  <a:gd name="connsiteY34" fmla="*/ 1882934 h 1882933"/>
                  <a:gd name="connsiteX35" fmla="*/ 421397 w 1000100"/>
                  <a:gd name="connsiteY35" fmla="*/ 1852884 h 1882933"/>
                  <a:gd name="connsiteX36" fmla="*/ 482785 w 1000100"/>
                  <a:gd name="connsiteY36" fmla="*/ 1881656 h 1882933"/>
                  <a:gd name="connsiteX37" fmla="*/ 586376 w 1000100"/>
                  <a:gd name="connsiteY37" fmla="*/ 1838178 h 1882933"/>
                  <a:gd name="connsiteX38" fmla="*/ 595968 w 1000100"/>
                  <a:gd name="connsiteY38" fmla="*/ 1687927 h 1882933"/>
                  <a:gd name="connsiteX39" fmla="*/ 629859 w 1000100"/>
                  <a:gd name="connsiteY39" fmla="*/ 1609925 h 1882933"/>
                  <a:gd name="connsiteX40" fmla="*/ 739205 w 1000100"/>
                  <a:gd name="connsiteY40" fmla="*/ 1618235 h 1882933"/>
                  <a:gd name="connsiteX41" fmla="*/ 812742 w 1000100"/>
                  <a:gd name="connsiteY41" fmla="*/ 1693043 h 1882933"/>
                  <a:gd name="connsiteX42" fmla="*/ 816578 w 1000100"/>
                  <a:gd name="connsiteY42" fmla="*/ 1696239 h 1882933"/>
                  <a:gd name="connsiteX43" fmla="*/ 900985 w 1000100"/>
                  <a:gd name="connsiteY43" fmla="*/ 1696239 h 1882933"/>
                  <a:gd name="connsiteX44" fmla="*/ 953421 w 1000100"/>
                  <a:gd name="connsiteY44" fmla="*/ 1597776 h 1882933"/>
                  <a:gd name="connsiteX45" fmla="*/ 954699 w 1000100"/>
                  <a:gd name="connsiteY45" fmla="*/ 1356735 h 1882933"/>
                  <a:gd name="connsiteX46" fmla="*/ 979638 w 1000100"/>
                  <a:gd name="connsiteY46" fmla="*/ 1290242 h 1882933"/>
                  <a:gd name="connsiteX47" fmla="*/ 980917 w 1000100"/>
                  <a:gd name="connsiteY47" fmla="*/ 1287683 h 1882933"/>
                  <a:gd name="connsiteX48" fmla="*/ 950863 w 1000100"/>
                  <a:gd name="connsiteY48" fmla="*/ 1030018 h 1882933"/>
                  <a:gd name="connsiteX49" fmla="*/ 998822 w 1000100"/>
                  <a:gd name="connsiteY49" fmla="*/ 799208 h 1882933"/>
                  <a:gd name="connsiteX50" fmla="*/ 1000100 w 1000100"/>
                  <a:gd name="connsiteY50" fmla="*/ 792814 h 1882933"/>
                  <a:gd name="connsiteX51" fmla="*/ 842156 w 1000100"/>
                  <a:gd name="connsiteY51" fmla="*/ 653432 h 188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00100" h="1882933">
                    <a:moveTo>
                      <a:pt x="970046" y="569675"/>
                    </a:moveTo>
                    <a:lnTo>
                      <a:pt x="973883" y="567118"/>
                    </a:lnTo>
                    <a:lnTo>
                      <a:pt x="993706" y="465459"/>
                    </a:lnTo>
                    <a:lnTo>
                      <a:pt x="994346" y="462901"/>
                    </a:lnTo>
                    <a:lnTo>
                      <a:pt x="959176" y="310093"/>
                    </a:lnTo>
                    <a:lnTo>
                      <a:pt x="958536" y="307534"/>
                    </a:lnTo>
                    <a:lnTo>
                      <a:pt x="875407" y="215466"/>
                    </a:lnTo>
                    <a:lnTo>
                      <a:pt x="783327" y="46034"/>
                    </a:lnTo>
                    <a:lnTo>
                      <a:pt x="776292" y="31968"/>
                    </a:lnTo>
                    <a:lnTo>
                      <a:pt x="724497" y="84396"/>
                    </a:lnTo>
                    <a:lnTo>
                      <a:pt x="617709" y="0"/>
                    </a:lnTo>
                    <a:lnTo>
                      <a:pt x="516036" y="10229"/>
                    </a:lnTo>
                    <a:lnTo>
                      <a:pt x="510920" y="10869"/>
                    </a:lnTo>
                    <a:lnTo>
                      <a:pt x="278800" y="286436"/>
                    </a:lnTo>
                    <a:lnTo>
                      <a:pt x="184801" y="290912"/>
                    </a:lnTo>
                    <a:lnTo>
                      <a:pt x="25578" y="194367"/>
                    </a:lnTo>
                    <a:lnTo>
                      <a:pt x="25578" y="354208"/>
                    </a:lnTo>
                    <a:lnTo>
                      <a:pt x="0" y="450753"/>
                    </a:lnTo>
                    <a:lnTo>
                      <a:pt x="104230" y="554970"/>
                    </a:lnTo>
                    <a:lnTo>
                      <a:pt x="127890" y="648957"/>
                    </a:lnTo>
                    <a:lnTo>
                      <a:pt x="128529" y="652792"/>
                    </a:lnTo>
                    <a:lnTo>
                      <a:pt x="209100" y="724402"/>
                    </a:lnTo>
                    <a:lnTo>
                      <a:pt x="209100" y="865063"/>
                    </a:lnTo>
                    <a:lnTo>
                      <a:pt x="115101" y="964803"/>
                    </a:lnTo>
                    <a:lnTo>
                      <a:pt x="160502" y="1055593"/>
                    </a:lnTo>
                    <a:lnTo>
                      <a:pt x="282637" y="1065184"/>
                    </a:lnTo>
                    <a:lnTo>
                      <a:pt x="282637" y="1103545"/>
                    </a:lnTo>
                    <a:lnTo>
                      <a:pt x="207821" y="1192418"/>
                    </a:lnTo>
                    <a:lnTo>
                      <a:pt x="147713" y="1419393"/>
                    </a:lnTo>
                    <a:lnTo>
                      <a:pt x="146434" y="1424509"/>
                    </a:lnTo>
                    <a:lnTo>
                      <a:pt x="200787" y="1509543"/>
                    </a:lnTo>
                    <a:lnTo>
                      <a:pt x="264093" y="1769767"/>
                    </a:lnTo>
                    <a:lnTo>
                      <a:pt x="264732" y="1772323"/>
                    </a:lnTo>
                    <a:lnTo>
                      <a:pt x="370241" y="1882934"/>
                    </a:lnTo>
                    <a:lnTo>
                      <a:pt x="370241" y="1882934"/>
                    </a:lnTo>
                    <a:lnTo>
                      <a:pt x="421397" y="1852884"/>
                    </a:lnTo>
                    <a:lnTo>
                      <a:pt x="482785" y="1881656"/>
                    </a:lnTo>
                    <a:lnTo>
                      <a:pt x="586376" y="1838178"/>
                    </a:lnTo>
                    <a:lnTo>
                      <a:pt x="595968" y="1687927"/>
                    </a:lnTo>
                    <a:lnTo>
                      <a:pt x="629859" y="1609925"/>
                    </a:lnTo>
                    <a:lnTo>
                      <a:pt x="739205" y="1618235"/>
                    </a:lnTo>
                    <a:lnTo>
                      <a:pt x="812742" y="1693043"/>
                    </a:lnTo>
                    <a:lnTo>
                      <a:pt x="816578" y="1696239"/>
                    </a:lnTo>
                    <a:lnTo>
                      <a:pt x="900985" y="1696239"/>
                    </a:lnTo>
                    <a:lnTo>
                      <a:pt x="953421" y="1597776"/>
                    </a:lnTo>
                    <a:lnTo>
                      <a:pt x="954699" y="1356735"/>
                    </a:lnTo>
                    <a:lnTo>
                      <a:pt x="979638" y="1290242"/>
                    </a:lnTo>
                    <a:lnTo>
                      <a:pt x="980917" y="1287683"/>
                    </a:lnTo>
                    <a:lnTo>
                      <a:pt x="950863" y="1030018"/>
                    </a:lnTo>
                    <a:lnTo>
                      <a:pt x="998822" y="799208"/>
                    </a:lnTo>
                    <a:lnTo>
                      <a:pt x="1000100" y="792814"/>
                    </a:lnTo>
                    <a:lnTo>
                      <a:pt x="842156" y="65343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6" name="Vrije vorm 115">
                <a:extLst>
                  <a:ext uri="{FF2B5EF4-FFF2-40B4-BE49-F238E27FC236}">
                    <a16:creationId xmlns:a16="http://schemas.microsoft.com/office/drawing/2014/main" id="{B639E7C9-421F-44E4-BD52-A846B9E18E95}"/>
                  </a:ext>
                </a:extLst>
              </p:cNvPr>
              <p:cNvSpPr/>
              <p:nvPr/>
            </p:nvSpPr>
            <p:spPr>
              <a:xfrm>
                <a:off x="11763851" y="9529504"/>
                <a:ext cx="338269" cy="214187"/>
              </a:xfrm>
              <a:custGeom>
                <a:avLst/>
                <a:gdLst>
                  <a:gd name="connsiteX0" fmla="*/ 317807 w 338269"/>
                  <a:gd name="connsiteY0" fmla="*/ 85036 h 214187"/>
                  <a:gd name="connsiteX1" fmla="*/ 246188 w 338269"/>
                  <a:gd name="connsiteY1" fmla="*/ 0 h 214187"/>
                  <a:gd name="connsiteX2" fmla="*/ 209740 w 338269"/>
                  <a:gd name="connsiteY2" fmla="*/ 51149 h 214187"/>
                  <a:gd name="connsiteX3" fmla="*/ 71619 w 338269"/>
                  <a:gd name="connsiteY3" fmla="*/ 105495 h 214187"/>
                  <a:gd name="connsiteX4" fmla="*/ 0 w 338269"/>
                  <a:gd name="connsiteY4" fmla="*/ 178384 h 214187"/>
                  <a:gd name="connsiteX5" fmla="*/ 89523 w 338269"/>
                  <a:gd name="connsiteY5" fmla="*/ 214188 h 214187"/>
                  <a:gd name="connsiteX6" fmla="*/ 223168 w 338269"/>
                  <a:gd name="connsiteY6" fmla="*/ 166235 h 214187"/>
                  <a:gd name="connsiteX7" fmla="*/ 338270 w 338269"/>
                  <a:gd name="connsiteY7" fmla="*/ 171351 h 214187"/>
                  <a:gd name="connsiteX8" fmla="*/ 318447 w 338269"/>
                  <a:gd name="connsiteY8" fmla="*/ 87593 h 21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269" h="214187">
                    <a:moveTo>
                      <a:pt x="317807" y="85036"/>
                    </a:moveTo>
                    <a:lnTo>
                      <a:pt x="246188" y="0"/>
                    </a:lnTo>
                    <a:lnTo>
                      <a:pt x="209740" y="51149"/>
                    </a:lnTo>
                    <a:lnTo>
                      <a:pt x="71619" y="105495"/>
                    </a:lnTo>
                    <a:lnTo>
                      <a:pt x="0" y="178384"/>
                    </a:lnTo>
                    <a:lnTo>
                      <a:pt x="89523" y="214188"/>
                    </a:lnTo>
                    <a:lnTo>
                      <a:pt x="223168" y="166235"/>
                    </a:lnTo>
                    <a:lnTo>
                      <a:pt x="338270" y="171351"/>
                    </a:lnTo>
                    <a:lnTo>
                      <a:pt x="318447" y="8759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7" name="Vrije vorm 116">
                <a:extLst>
                  <a:ext uri="{FF2B5EF4-FFF2-40B4-BE49-F238E27FC236}">
                    <a16:creationId xmlns:a16="http://schemas.microsoft.com/office/drawing/2014/main" id="{6B1E422D-0FDD-B9FE-370C-56445B7FA811}"/>
                  </a:ext>
                </a:extLst>
              </p:cNvPr>
              <p:cNvSpPr/>
              <p:nvPr/>
            </p:nvSpPr>
            <p:spPr>
              <a:xfrm>
                <a:off x="18468491" y="-4318531"/>
                <a:ext cx="173290" cy="108692"/>
              </a:xfrm>
              <a:custGeom>
                <a:avLst/>
                <a:gdLst>
                  <a:gd name="connsiteX0" fmla="*/ 30054 w 173290"/>
                  <a:gd name="connsiteY0" fmla="*/ 108692 h 108692"/>
                  <a:gd name="connsiteX1" fmla="*/ 30054 w 173290"/>
                  <a:gd name="connsiteY1" fmla="*/ 108692 h 108692"/>
                  <a:gd name="connsiteX2" fmla="*/ 173290 w 173290"/>
                  <a:gd name="connsiteY2" fmla="*/ 86314 h 108692"/>
                  <a:gd name="connsiteX3" fmla="*/ 133004 w 173290"/>
                  <a:gd name="connsiteY3" fmla="*/ 0 h 108692"/>
                  <a:gd name="connsiteX4" fmla="*/ 0 w 173290"/>
                  <a:gd name="connsiteY4" fmla="*/ 10869 h 108692"/>
                  <a:gd name="connsiteX5" fmla="*/ 26857 w 173290"/>
                  <a:gd name="connsiteY5" fmla="*/ 99102 h 108692"/>
                  <a:gd name="connsiteX6" fmla="*/ 30054 w 173290"/>
                  <a:gd name="connsiteY6" fmla="*/ 108692 h 108692"/>
                  <a:gd name="connsiteX7" fmla="*/ 125331 w 173290"/>
                  <a:gd name="connsiteY7" fmla="*/ 12148 h 108692"/>
                  <a:gd name="connsiteX8" fmla="*/ 156025 w 173290"/>
                  <a:gd name="connsiteY8" fmla="*/ 76724 h 108692"/>
                  <a:gd name="connsiteX9" fmla="*/ 37727 w 173290"/>
                  <a:gd name="connsiteY9" fmla="*/ 95266 h 108692"/>
                  <a:gd name="connsiteX10" fmla="*/ 14706 w 173290"/>
                  <a:gd name="connsiteY10" fmla="*/ 21738 h 108692"/>
                  <a:gd name="connsiteX11" fmla="*/ 125331 w 173290"/>
                  <a:gd name="connsiteY11" fmla="*/ 12148 h 10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290" h="108692">
                    <a:moveTo>
                      <a:pt x="30054" y="108692"/>
                    </a:moveTo>
                    <a:lnTo>
                      <a:pt x="30054" y="108692"/>
                    </a:lnTo>
                    <a:lnTo>
                      <a:pt x="173290" y="86314"/>
                    </a:lnTo>
                    <a:lnTo>
                      <a:pt x="133004" y="0"/>
                    </a:lnTo>
                    <a:lnTo>
                      <a:pt x="0" y="10869"/>
                    </a:lnTo>
                    <a:lnTo>
                      <a:pt x="26857" y="99102"/>
                    </a:lnTo>
                    <a:lnTo>
                      <a:pt x="30054" y="108692"/>
                    </a:lnTo>
                    <a:close/>
                    <a:moveTo>
                      <a:pt x="125331" y="12148"/>
                    </a:moveTo>
                    <a:lnTo>
                      <a:pt x="156025" y="76724"/>
                    </a:lnTo>
                    <a:lnTo>
                      <a:pt x="37727" y="95266"/>
                    </a:lnTo>
                    <a:lnTo>
                      <a:pt x="14706" y="21738"/>
                    </a:lnTo>
                    <a:lnTo>
                      <a:pt x="125331" y="1214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8" name="Vrije vorm 117">
                <a:extLst>
                  <a:ext uri="{FF2B5EF4-FFF2-40B4-BE49-F238E27FC236}">
                    <a16:creationId xmlns:a16="http://schemas.microsoft.com/office/drawing/2014/main" id="{E167808B-6111-1F10-9020-09E9A8176FD5}"/>
                  </a:ext>
                </a:extLst>
              </p:cNvPr>
              <p:cNvSpPr/>
              <p:nvPr/>
            </p:nvSpPr>
            <p:spPr>
              <a:xfrm>
                <a:off x="18498545" y="-4294235"/>
                <a:ext cx="109345" cy="58821"/>
              </a:xfrm>
              <a:custGeom>
                <a:avLst/>
                <a:gdLst>
                  <a:gd name="connsiteX0" fmla="*/ 109345 w 109345"/>
                  <a:gd name="connsiteY0" fmla="*/ 44116 h 58821"/>
                  <a:gd name="connsiteX1" fmla="*/ 88883 w 109345"/>
                  <a:gd name="connsiteY1" fmla="*/ 0 h 58821"/>
                  <a:gd name="connsiteX2" fmla="*/ 0 w 109345"/>
                  <a:gd name="connsiteY2" fmla="*/ 7672 h 58821"/>
                  <a:gd name="connsiteX3" fmla="*/ 0 w 109345"/>
                  <a:gd name="connsiteY3" fmla="*/ 7672 h 58821"/>
                  <a:gd name="connsiteX4" fmla="*/ 15986 w 109345"/>
                  <a:gd name="connsiteY4" fmla="*/ 58822 h 5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45" h="58821">
                    <a:moveTo>
                      <a:pt x="109345" y="44116"/>
                    </a:moveTo>
                    <a:lnTo>
                      <a:pt x="88883" y="0"/>
                    </a:lnTo>
                    <a:lnTo>
                      <a:pt x="0" y="7672"/>
                    </a:lnTo>
                    <a:lnTo>
                      <a:pt x="0" y="7672"/>
                    </a:lnTo>
                    <a:lnTo>
                      <a:pt x="15986" y="5882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9" name="Vrije vorm 118">
                <a:extLst>
                  <a:ext uri="{FF2B5EF4-FFF2-40B4-BE49-F238E27FC236}">
                    <a16:creationId xmlns:a16="http://schemas.microsoft.com/office/drawing/2014/main" id="{4C8EAFE5-B3CD-1F52-A419-FB01D438F679}"/>
                  </a:ext>
                </a:extLst>
              </p:cNvPr>
              <p:cNvSpPr/>
              <p:nvPr/>
            </p:nvSpPr>
            <p:spPr>
              <a:xfrm>
                <a:off x="18470408" y="-3982224"/>
                <a:ext cx="246188" cy="213548"/>
              </a:xfrm>
              <a:custGeom>
                <a:avLst/>
                <a:gdLst>
                  <a:gd name="connsiteX0" fmla="*/ 8313 w 246188"/>
                  <a:gd name="connsiteY0" fmla="*/ 92069 h 213548"/>
                  <a:gd name="connsiteX1" fmla="*/ 160503 w 246188"/>
                  <a:gd name="connsiteY1" fmla="*/ 208433 h 213548"/>
                  <a:gd name="connsiteX2" fmla="*/ 167537 w 246188"/>
                  <a:gd name="connsiteY2" fmla="*/ 213548 h 213548"/>
                  <a:gd name="connsiteX3" fmla="*/ 246188 w 246188"/>
                  <a:gd name="connsiteY3" fmla="*/ 162399 h 213548"/>
                  <a:gd name="connsiteX4" fmla="*/ 184162 w 246188"/>
                  <a:gd name="connsiteY4" fmla="*/ 5115 h 213548"/>
                  <a:gd name="connsiteX5" fmla="*/ 0 w 246188"/>
                  <a:gd name="connsiteY5" fmla="*/ 0 h 213548"/>
                  <a:gd name="connsiteX6" fmla="*/ 8313 w 246188"/>
                  <a:gd name="connsiteY6" fmla="*/ 92069 h 213548"/>
                  <a:gd name="connsiteX7" fmla="*/ 177129 w 246188"/>
                  <a:gd name="connsiteY7" fmla="*/ 16624 h 213548"/>
                  <a:gd name="connsiteX8" fmla="*/ 232761 w 246188"/>
                  <a:gd name="connsiteY8" fmla="*/ 157924 h 213548"/>
                  <a:gd name="connsiteX9" fmla="*/ 168176 w 246188"/>
                  <a:gd name="connsiteY9" fmla="*/ 200122 h 213548"/>
                  <a:gd name="connsiteX10" fmla="*/ 19824 w 246188"/>
                  <a:gd name="connsiteY10" fmla="*/ 85675 h 213548"/>
                  <a:gd name="connsiteX11" fmla="*/ 13429 w 246188"/>
                  <a:gd name="connsiteY11" fmla="*/ 12148 h 213548"/>
                  <a:gd name="connsiteX12" fmla="*/ 177129 w 246188"/>
                  <a:gd name="connsiteY12" fmla="*/ 16624 h 21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6188" h="213548">
                    <a:moveTo>
                      <a:pt x="8313" y="92069"/>
                    </a:moveTo>
                    <a:lnTo>
                      <a:pt x="160503" y="208433"/>
                    </a:lnTo>
                    <a:lnTo>
                      <a:pt x="167537" y="213548"/>
                    </a:lnTo>
                    <a:lnTo>
                      <a:pt x="246188" y="162399"/>
                    </a:lnTo>
                    <a:lnTo>
                      <a:pt x="184162" y="5115"/>
                    </a:lnTo>
                    <a:lnTo>
                      <a:pt x="0" y="0"/>
                    </a:lnTo>
                    <a:lnTo>
                      <a:pt x="8313" y="92069"/>
                    </a:lnTo>
                    <a:close/>
                    <a:moveTo>
                      <a:pt x="177129" y="16624"/>
                    </a:moveTo>
                    <a:lnTo>
                      <a:pt x="232761" y="157924"/>
                    </a:lnTo>
                    <a:lnTo>
                      <a:pt x="168176" y="200122"/>
                    </a:lnTo>
                    <a:lnTo>
                      <a:pt x="19824" y="85675"/>
                    </a:lnTo>
                    <a:lnTo>
                      <a:pt x="13429" y="12148"/>
                    </a:lnTo>
                    <a:lnTo>
                      <a:pt x="177129" y="1662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0" name="Vrije vorm 119">
                <a:extLst>
                  <a:ext uri="{FF2B5EF4-FFF2-40B4-BE49-F238E27FC236}">
                    <a16:creationId xmlns:a16="http://schemas.microsoft.com/office/drawing/2014/main" id="{5C9534C9-9011-7746-C793-4E8E63248D9B}"/>
                  </a:ext>
                </a:extLst>
              </p:cNvPr>
              <p:cNvSpPr/>
              <p:nvPr/>
            </p:nvSpPr>
            <p:spPr>
              <a:xfrm>
                <a:off x="17935188" y="-4306383"/>
                <a:ext cx="524989" cy="289632"/>
              </a:xfrm>
              <a:custGeom>
                <a:avLst/>
                <a:gdLst>
                  <a:gd name="connsiteX0" fmla="*/ 133646 w 524989"/>
                  <a:gd name="connsiteY0" fmla="*/ 181580 h 289632"/>
                  <a:gd name="connsiteX1" fmla="*/ 248747 w 524989"/>
                  <a:gd name="connsiteY1" fmla="*/ 170711 h 289632"/>
                  <a:gd name="connsiteX2" fmla="*/ 252583 w 524989"/>
                  <a:gd name="connsiteY2" fmla="*/ 177104 h 289632"/>
                  <a:gd name="connsiteX3" fmla="*/ 320365 w 524989"/>
                  <a:gd name="connsiteY3" fmla="*/ 289633 h 289632"/>
                  <a:gd name="connsiteX4" fmla="*/ 354257 w 524989"/>
                  <a:gd name="connsiteY4" fmla="*/ 229533 h 289632"/>
                  <a:gd name="connsiteX5" fmla="*/ 467439 w 524989"/>
                  <a:gd name="connsiteY5" fmla="*/ 154727 h 289632"/>
                  <a:gd name="connsiteX6" fmla="*/ 524990 w 524989"/>
                  <a:gd name="connsiteY6" fmla="*/ 173908 h 289632"/>
                  <a:gd name="connsiteX7" fmla="*/ 486623 w 524989"/>
                  <a:gd name="connsiteY7" fmla="*/ 79281 h 289632"/>
                  <a:gd name="connsiteX8" fmla="*/ 375997 w 524989"/>
                  <a:gd name="connsiteY8" fmla="*/ 72248 h 289632"/>
                  <a:gd name="connsiteX9" fmla="*/ 313331 w 524989"/>
                  <a:gd name="connsiteY9" fmla="*/ 8951 h 289632"/>
                  <a:gd name="connsiteX10" fmla="*/ 258339 w 524989"/>
                  <a:gd name="connsiteY10" fmla="*/ 0 h 289632"/>
                  <a:gd name="connsiteX11" fmla="*/ 247467 w 524989"/>
                  <a:gd name="connsiteY11" fmla="*/ 40280 h 289632"/>
                  <a:gd name="connsiteX12" fmla="*/ 185441 w 524989"/>
                  <a:gd name="connsiteY12" fmla="*/ 121480 h 289632"/>
                  <a:gd name="connsiteX13" fmla="*/ 182883 w 524989"/>
                  <a:gd name="connsiteY13" fmla="*/ 122758 h 289632"/>
                  <a:gd name="connsiteX14" fmla="*/ 0 w 524989"/>
                  <a:gd name="connsiteY14" fmla="*/ 209073 h 289632"/>
                  <a:gd name="connsiteX15" fmla="*/ 26857 w 524989"/>
                  <a:gd name="connsiteY15" fmla="*/ 228254 h 28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989" h="289632">
                    <a:moveTo>
                      <a:pt x="133646" y="181580"/>
                    </a:moveTo>
                    <a:lnTo>
                      <a:pt x="248747" y="170711"/>
                    </a:lnTo>
                    <a:lnTo>
                      <a:pt x="252583" y="177104"/>
                    </a:lnTo>
                    <a:lnTo>
                      <a:pt x="320365" y="289633"/>
                    </a:lnTo>
                    <a:lnTo>
                      <a:pt x="354257" y="229533"/>
                    </a:lnTo>
                    <a:lnTo>
                      <a:pt x="467439" y="154727"/>
                    </a:lnTo>
                    <a:lnTo>
                      <a:pt x="524990" y="173908"/>
                    </a:lnTo>
                    <a:lnTo>
                      <a:pt x="486623" y="79281"/>
                    </a:lnTo>
                    <a:lnTo>
                      <a:pt x="375997" y="72248"/>
                    </a:lnTo>
                    <a:lnTo>
                      <a:pt x="313331" y="8951"/>
                    </a:lnTo>
                    <a:lnTo>
                      <a:pt x="258339" y="0"/>
                    </a:lnTo>
                    <a:lnTo>
                      <a:pt x="247467" y="40280"/>
                    </a:lnTo>
                    <a:lnTo>
                      <a:pt x="185441" y="121480"/>
                    </a:lnTo>
                    <a:lnTo>
                      <a:pt x="182883" y="122758"/>
                    </a:lnTo>
                    <a:lnTo>
                      <a:pt x="0" y="209073"/>
                    </a:lnTo>
                    <a:lnTo>
                      <a:pt x="26857" y="22825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1" name="Vrije vorm 120">
                <a:extLst>
                  <a:ext uri="{FF2B5EF4-FFF2-40B4-BE49-F238E27FC236}">
                    <a16:creationId xmlns:a16="http://schemas.microsoft.com/office/drawing/2014/main" id="{E2D6BCC9-1B91-9D87-618E-B9661B8E809C}"/>
                  </a:ext>
                </a:extLst>
              </p:cNvPr>
              <p:cNvSpPr/>
              <p:nvPr/>
            </p:nvSpPr>
            <p:spPr>
              <a:xfrm>
                <a:off x="12726863" y="-1091649"/>
                <a:ext cx="118938" cy="218663"/>
              </a:xfrm>
              <a:custGeom>
                <a:avLst/>
                <a:gdLst>
                  <a:gd name="connsiteX0" fmla="*/ 118938 w 118938"/>
                  <a:gd name="connsiteY0" fmla="*/ 218663 h 218663"/>
                  <a:gd name="connsiteX1" fmla="*/ 118938 w 118938"/>
                  <a:gd name="connsiteY1" fmla="*/ 218663 h 218663"/>
                  <a:gd name="connsiteX2" fmla="*/ 62666 w 118938"/>
                  <a:gd name="connsiteY2" fmla="*/ 0 h 218663"/>
                  <a:gd name="connsiteX3" fmla="*/ 0 w 118938"/>
                  <a:gd name="connsiteY3" fmla="*/ 180941 h 218663"/>
                  <a:gd name="connsiteX4" fmla="*/ 118938 w 118938"/>
                  <a:gd name="connsiteY4" fmla="*/ 218663 h 218663"/>
                  <a:gd name="connsiteX5" fmla="*/ 61388 w 118938"/>
                  <a:gd name="connsiteY5" fmla="*/ 40280 h 218663"/>
                  <a:gd name="connsiteX6" fmla="*/ 61388 w 118938"/>
                  <a:gd name="connsiteY6" fmla="*/ 40280 h 218663"/>
                  <a:gd name="connsiteX7" fmla="*/ 61388 w 118938"/>
                  <a:gd name="connsiteY7" fmla="*/ 40280 h 218663"/>
                  <a:gd name="connsiteX8" fmla="*/ 61388 w 118938"/>
                  <a:gd name="connsiteY8" fmla="*/ 40280 h 2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38" h="218663">
                    <a:moveTo>
                      <a:pt x="118938" y="218663"/>
                    </a:moveTo>
                    <a:lnTo>
                      <a:pt x="118938" y="218663"/>
                    </a:lnTo>
                    <a:lnTo>
                      <a:pt x="62666" y="0"/>
                    </a:lnTo>
                    <a:lnTo>
                      <a:pt x="0" y="180941"/>
                    </a:lnTo>
                    <a:lnTo>
                      <a:pt x="118938" y="218663"/>
                    </a:lnTo>
                    <a:close/>
                    <a:moveTo>
                      <a:pt x="61388" y="40280"/>
                    </a:moveTo>
                    <a:lnTo>
                      <a:pt x="61388" y="40280"/>
                    </a:lnTo>
                    <a:lnTo>
                      <a:pt x="61388" y="40280"/>
                    </a:lnTo>
                    <a:lnTo>
                      <a:pt x="61388" y="4028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2" name="Vrije vorm 121">
                <a:extLst>
                  <a:ext uri="{FF2B5EF4-FFF2-40B4-BE49-F238E27FC236}">
                    <a16:creationId xmlns:a16="http://schemas.microsoft.com/office/drawing/2014/main" id="{D943AF07-B88A-E928-C85B-EAC2CBEA3EBB}"/>
                  </a:ext>
                </a:extLst>
              </p:cNvPr>
              <p:cNvSpPr/>
              <p:nvPr/>
            </p:nvSpPr>
            <p:spPr>
              <a:xfrm>
                <a:off x="18495986" y="-3957289"/>
                <a:ext cx="192475" cy="161120"/>
              </a:xfrm>
              <a:custGeom>
                <a:avLst/>
                <a:gdLst>
                  <a:gd name="connsiteX0" fmla="*/ 5116 w 192475"/>
                  <a:gd name="connsiteY0" fmla="*/ 54985 h 161120"/>
                  <a:gd name="connsiteX1" fmla="*/ 142598 w 192475"/>
                  <a:gd name="connsiteY1" fmla="*/ 161120 h 161120"/>
                  <a:gd name="connsiteX2" fmla="*/ 192475 w 192475"/>
                  <a:gd name="connsiteY2" fmla="*/ 129152 h 161120"/>
                  <a:gd name="connsiteX3" fmla="*/ 143238 w 192475"/>
                  <a:gd name="connsiteY3" fmla="*/ 3836 h 161120"/>
                  <a:gd name="connsiteX4" fmla="*/ 0 w 192475"/>
                  <a:gd name="connsiteY4" fmla="*/ 0 h 161120"/>
                  <a:gd name="connsiteX5" fmla="*/ 5116 w 192475"/>
                  <a:gd name="connsiteY5" fmla="*/ 54985 h 16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475" h="161120">
                    <a:moveTo>
                      <a:pt x="5116" y="54985"/>
                    </a:moveTo>
                    <a:lnTo>
                      <a:pt x="142598" y="161120"/>
                    </a:lnTo>
                    <a:lnTo>
                      <a:pt x="192475" y="129152"/>
                    </a:lnTo>
                    <a:lnTo>
                      <a:pt x="143238" y="3836"/>
                    </a:lnTo>
                    <a:lnTo>
                      <a:pt x="0" y="0"/>
                    </a:lnTo>
                    <a:lnTo>
                      <a:pt x="5116" y="5498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3" name="Vrije vorm 122">
                <a:extLst>
                  <a:ext uri="{FF2B5EF4-FFF2-40B4-BE49-F238E27FC236}">
                    <a16:creationId xmlns:a16="http://schemas.microsoft.com/office/drawing/2014/main" id="{6A756C55-DA28-FF8F-629B-BCBB9C987E46}"/>
                  </a:ext>
                </a:extLst>
              </p:cNvPr>
              <p:cNvSpPr/>
              <p:nvPr/>
            </p:nvSpPr>
            <p:spPr>
              <a:xfrm>
                <a:off x="13107976" y="-170961"/>
                <a:ext cx="360649" cy="398325"/>
              </a:xfrm>
              <a:custGeom>
                <a:avLst/>
                <a:gdLst>
                  <a:gd name="connsiteX0" fmla="*/ 37088 w 360649"/>
                  <a:gd name="connsiteY0" fmla="*/ 194368 h 398325"/>
                  <a:gd name="connsiteX1" fmla="*/ 33251 w 360649"/>
                  <a:gd name="connsiteY1" fmla="*/ 196286 h 398325"/>
                  <a:gd name="connsiteX2" fmla="*/ 0 w 360649"/>
                  <a:gd name="connsiteY2" fmla="*/ 299223 h 398325"/>
                  <a:gd name="connsiteX3" fmla="*/ 40924 w 360649"/>
                  <a:gd name="connsiteY3" fmla="*/ 347815 h 398325"/>
                  <a:gd name="connsiteX4" fmla="*/ 42843 w 360649"/>
                  <a:gd name="connsiteY4" fmla="*/ 350373 h 398325"/>
                  <a:gd name="connsiteX5" fmla="*/ 183522 w 360649"/>
                  <a:gd name="connsiteY5" fmla="*/ 398325 h 398325"/>
                  <a:gd name="connsiteX6" fmla="*/ 183522 w 360649"/>
                  <a:gd name="connsiteY6" fmla="*/ 398325 h 398325"/>
                  <a:gd name="connsiteX7" fmla="*/ 266651 w 360649"/>
                  <a:gd name="connsiteY7" fmla="*/ 285797 h 398325"/>
                  <a:gd name="connsiteX8" fmla="*/ 347861 w 360649"/>
                  <a:gd name="connsiteY8" fmla="*/ 310093 h 398325"/>
                  <a:gd name="connsiteX9" fmla="*/ 360011 w 360649"/>
                  <a:gd name="connsiteY9" fmla="*/ 239123 h 398325"/>
                  <a:gd name="connsiteX10" fmla="*/ 360650 w 360649"/>
                  <a:gd name="connsiteY10" fmla="*/ 235287 h 398325"/>
                  <a:gd name="connsiteX11" fmla="*/ 305658 w 360649"/>
                  <a:gd name="connsiteY11" fmla="*/ 138743 h 398325"/>
                  <a:gd name="connsiteX12" fmla="*/ 335071 w 360649"/>
                  <a:gd name="connsiteY12" fmla="*/ 24296 h 398325"/>
                  <a:gd name="connsiteX13" fmla="*/ 225086 w 360649"/>
                  <a:gd name="connsiteY13" fmla="*/ 2558 h 398325"/>
                  <a:gd name="connsiteX14" fmla="*/ 182883 w 360649"/>
                  <a:gd name="connsiteY14" fmla="*/ 24296 h 398325"/>
                  <a:gd name="connsiteX15" fmla="*/ 142597 w 360649"/>
                  <a:gd name="connsiteY15" fmla="*/ 0 h 398325"/>
                  <a:gd name="connsiteX16" fmla="*/ 31332 w 360649"/>
                  <a:gd name="connsiteY16" fmla="*/ 28771 h 398325"/>
                  <a:gd name="connsiteX17" fmla="*/ 39646 w 360649"/>
                  <a:gd name="connsiteY17" fmla="*/ 127234 h 398325"/>
                  <a:gd name="connsiteX18" fmla="*/ 125971 w 360649"/>
                  <a:gd name="connsiteY18" fmla="*/ 134906 h 398325"/>
                  <a:gd name="connsiteX19" fmla="*/ 113822 w 360649"/>
                  <a:gd name="connsiteY19" fmla="*/ 148972 h 39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0649" h="398325">
                    <a:moveTo>
                      <a:pt x="37088" y="194368"/>
                    </a:moveTo>
                    <a:lnTo>
                      <a:pt x="33251" y="196286"/>
                    </a:lnTo>
                    <a:lnTo>
                      <a:pt x="0" y="299223"/>
                    </a:lnTo>
                    <a:lnTo>
                      <a:pt x="40924" y="347815"/>
                    </a:lnTo>
                    <a:lnTo>
                      <a:pt x="42843" y="350373"/>
                    </a:lnTo>
                    <a:lnTo>
                      <a:pt x="183522" y="398325"/>
                    </a:lnTo>
                    <a:lnTo>
                      <a:pt x="183522" y="398325"/>
                    </a:lnTo>
                    <a:lnTo>
                      <a:pt x="266651" y="285797"/>
                    </a:lnTo>
                    <a:lnTo>
                      <a:pt x="347861" y="310093"/>
                    </a:lnTo>
                    <a:lnTo>
                      <a:pt x="360011" y="239123"/>
                    </a:lnTo>
                    <a:lnTo>
                      <a:pt x="360650" y="235287"/>
                    </a:lnTo>
                    <a:lnTo>
                      <a:pt x="305658" y="138743"/>
                    </a:lnTo>
                    <a:lnTo>
                      <a:pt x="335071" y="24296"/>
                    </a:lnTo>
                    <a:lnTo>
                      <a:pt x="225086" y="2558"/>
                    </a:lnTo>
                    <a:lnTo>
                      <a:pt x="182883" y="24296"/>
                    </a:lnTo>
                    <a:lnTo>
                      <a:pt x="142597" y="0"/>
                    </a:lnTo>
                    <a:lnTo>
                      <a:pt x="31332" y="28771"/>
                    </a:lnTo>
                    <a:lnTo>
                      <a:pt x="39646" y="127234"/>
                    </a:lnTo>
                    <a:lnTo>
                      <a:pt x="125971" y="134906"/>
                    </a:lnTo>
                    <a:lnTo>
                      <a:pt x="113822" y="14897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4" name="Vrije vorm 123">
                <a:extLst>
                  <a:ext uri="{FF2B5EF4-FFF2-40B4-BE49-F238E27FC236}">
                    <a16:creationId xmlns:a16="http://schemas.microsoft.com/office/drawing/2014/main" id="{EF21D76E-7C20-8E28-0E0D-035CF37ED0C4}"/>
                  </a:ext>
                </a:extLst>
              </p:cNvPr>
              <p:cNvSpPr/>
              <p:nvPr/>
            </p:nvSpPr>
            <p:spPr>
              <a:xfrm>
                <a:off x="17889788" y="-4333236"/>
                <a:ext cx="611953" cy="363160"/>
              </a:xfrm>
              <a:custGeom>
                <a:avLst/>
                <a:gdLst>
                  <a:gd name="connsiteX0" fmla="*/ 182243 w 611953"/>
                  <a:gd name="connsiteY0" fmla="*/ 230811 h 363160"/>
                  <a:gd name="connsiteX1" fmla="*/ 281997 w 611953"/>
                  <a:gd name="connsiteY1" fmla="*/ 222500 h 363160"/>
                  <a:gd name="connsiteX2" fmla="*/ 356812 w 611953"/>
                  <a:gd name="connsiteY2" fmla="*/ 345897 h 363160"/>
                  <a:gd name="connsiteX3" fmla="*/ 367684 w 611953"/>
                  <a:gd name="connsiteY3" fmla="*/ 363160 h 363160"/>
                  <a:gd name="connsiteX4" fmla="*/ 415003 w 611953"/>
                  <a:gd name="connsiteY4" fmla="*/ 274288 h 363160"/>
                  <a:gd name="connsiteX5" fmla="*/ 516036 w 611953"/>
                  <a:gd name="connsiteY5" fmla="*/ 207155 h 363160"/>
                  <a:gd name="connsiteX6" fmla="*/ 611954 w 611953"/>
                  <a:gd name="connsiteY6" fmla="*/ 238484 h 363160"/>
                  <a:gd name="connsiteX7" fmla="*/ 548647 w 611953"/>
                  <a:gd name="connsiteY7" fmla="*/ 83118 h 363160"/>
                  <a:gd name="connsiteX8" fmla="*/ 432268 w 611953"/>
                  <a:gd name="connsiteY8" fmla="*/ 76085 h 363160"/>
                  <a:gd name="connsiteX9" fmla="*/ 372798 w 611953"/>
                  <a:gd name="connsiteY9" fmla="*/ 16624 h 363160"/>
                  <a:gd name="connsiteX10" fmla="*/ 370241 w 611953"/>
                  <a:gd name="connsiteY10" fmla="*/ 14066 h 363160"/>
                  <a:gd name="connsiteX11" fmla="*/ 286473 w 611953"/>
                  <a:gd name="connsiteY11" fmla="*/ 0 h 363160"/>
                  <a:gd name="connsiteX12" fmla="*/ 273045 w 611953"/>
                  <a:gd name="connsiteY12" fmla="*/ 54346 h 363160"/>
                  <a:gd name="connsiteX13" fmla="*/ 216133 w 611953"/>
                  <a:gd name="connsiteY13" fmla="*/ 129152 h 363160"/>
                  <a:gd name="connsiteX14" fmla="*/ 0 w 611953"/>
                  <a:gd name="connsiteY14" fmla="*/ 231451 h 363160"/>
                  <a:gd name="connsiteX15" fmla="*/ 69699 w 611953"/>
                  <a:gd name="connsiteY15" fmla="*/ 281321 h 363160"/>
                  <a:gd name="connsiteX16" fmla="*/ 182243 w 611953"/>
                  <a:gd name="connsiteY16" fmla="*/ 230811 h 363160"/>
                  <a:gd name="connsiteX17" fmla="*/ 223168 w 611953"/>
                  <a:gd name="connsiteY17" fmla="*/ 138103 h 363160"/>
                  <a:gd name="connsiteX18" fmla="*/ 283275 w 611953"/>
                  <a:gd name="connsiteY18" fmla="*/ 59461 h 363160"/>
                  <a:gd name="connsiteX19" fmla="*/ 294786 w 611953"/>
                  <a:gd name="connsiteY19" fmla="*/ 12787 h 363160"/>
                  <a:gd name="connsiteX20" fmla="*/ 363847 w 611953"/>
                  <a:gd name="connsiteY20" fmla="*/ 24296 h 363160"/>
                  <a:gd name="connsiteX21" fmla="*/ 426513 w 611953"/>
                  <a:gd name="connsiteY21" fmla="*/ 86954 h 363160"/>
                  <a:gd name="connsiteX22" fmla="*/ 539696 w 611953"/>
                  <a:gd name="connsiteY22" fmla="*/ 93987 h 363160"/>
                  <a:gd name="connsiteX23" fmla="*/ 590852 w 611953"/>
                  <a:gd name="connsiteY23" fmla="*/ 219303 h 363160"/>
                  <a:gd name="connsiteX24" fmla="*/ 514118 w 611953"/>
                  <a:gd name="connsiteY24" fmla="*/ 193728 h 363160"/>
                  <a:gd name="connsiteX25" fmla="*/ 406051 w 611953"/>
                  <a:gd name="connsiteY25" fmla="*/ 265337 h 363160"/>
                  <a:gd name="connsiteX26" fmla="*/ 366404 w 611953"/>
                  <a:gd name="connsiteY26" fmla="*/ 339504 h 363160"/>
                  <a:gd name="connsiteX27" fmla="*/ 366404 w 611953"/>
                  <a:gd name="connsiteY27" fmla="*/ 339504 h 363160"/>
                  <a:gd name="connsiteX28" fmla="*/ 287753 w 611953"/>
                  <a:gd name="connsiteY28" fmla="*/ 209712 h 363160"/>
                  <a:gd name="connsiteX29" fmla="*/ 179046 w 611953"/>
                  <a:gd name="connsiteY29" fmla="*/ 219303 h 363160"/>
                  <a:gd name="connsiteX30" fmla="*/ 70340 w 611953"/>
                  <a:gd name="connsiteY30" fmla="*/ 267894 h 363160"/>
                  <a:gd name="connsiteX31" fmla="*/ 21741 w 611953"/>
                  <a:gd name="connsiteY31" fmla="*/ 233369 h 363160"/>
                  <a:gd name="connsiteX32" fmla="*/ 223168 w 611953"/>
                  <a:gd name="connsiteY32" fmla="*/ 138103 h 36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11953" h="363160">
                    <a:moveTo>
                      <a:pt x="182243" y="230811"/>
                    </a:moveTo>
                    <a:lnTo>
                      <a:pt x="281997" y="222500"/>
                    </a:lnTo>
                    <a:lnTo>
                      <a:pt x="356812" y="345897"/>
                    </a:lnTo>
                    <a:lnTo>
                      <a:pt x="367684" y="363160"/>
                    </a:lnTo>
                    <a:lnTo>
                      <a:pt x="415003" y="274288"/>
                    </a:lnTo>
                    <a:lnTo>
                      <a:pt x="516036" y="207155"/>
                    </a:lnTo>
                    <a:lnTo>
                      <a:pt x="611954" y="238484"/>
                    </a:lnTo>
                    <a:lnTo>
                      <a:pt x="548647" y="83118"/>
                    </a:lnTo>
                    <a:lnTo>
                      <a:pt x="432268" y="76085"/>
                    </a:lnTo>
                    <a:lnTo>
                      <a:pt x="372798" y="16624"/>
                    </a:lnTo>
                    <a:lnTo>
                      <a:pt x="370241" y="14066"/>
                    </a:lnTo>
                    <a:lnTo>
                      <a:pt x="286473" y="0"/>
                    </a:lnTo>
                    <a:lnTo>
                      <a:pt x="273045" y="54346"/>
                    </a:lnTo>
                    <a:lnTo>
                      <a:pt x="216133" y="129152"/>
                    </a:lnTo>
                    <a:lnTo>
                      <a:pt x="0" y="231451"/>
                    </a:lnTo>
                    <a:lnTo>
                      <a:pt x="69699" y="281321"/>
                    </a:lnTo>
                    <a:lnTo>
                      <a:pt x="182243" y="230811"/>
                    </a:lnTo>
                    <a:close/>
                    <a:moveTo>
                      <a:pt x="223168" y="138103"/>
                    </a:moveTo>
                    <a:lnTo>
                      <a:pt x="283275" y="59461"/>
                    </a:lnTo>
                    <a:lnTo>
                      <a:pt x="294786" y="12787"/>
                    </a:lnTo>
                    <a:lnTo>
                      <a:pt x="363847" y="24296"/>
                    </a:lnTo>
                    <a:lnTo>
                      <a:pt x="426513" y="86954"/>
                    </a:lnTo>
                    <a:lnTo>
                      <a:pt x="539696" y="93987"/>
                    </a:lnTo>
                    <a:lnTo>
                      <a:pt x="590852" y="219303"/>
                    </a:lnTo>
                    <a:lnTo>
                      <a:pt x="514118" y="193728"/>
                    </a:lnTo>
                    <a:lnTo>
                      <a:pt x="406051" y="265337"/>
                    </a:lnTo>
                    <a:lnTo>
                      <a:pt x="366404" y="339504"/>
                    </a:lnTo>
                    <a:lnTo>
                      <a:pt x="366404" y="339504"/>
                    </a:lnTo>
                    <a:lnTo>
                      <a:pt x="287753" y="209712"/>
                    </a:lnTo>
                    <a:lnTo>
                      <a:pt x="179046" y="219303"/>
                    </a:lnTo>
                    <a:lnTo>
                      <a:pt x="70340" y="267894"/>
                    </a:lnTo>
                    <a:lnTo>
                      <a:pt x="21741" y="233369"/>
                    </a:lnTo>
                    <a:lnTo>
                      <a:pt x="223168" y="13810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5" name="Vrije vorm 124">
                <a:extLst>
                  <a:ext uri="{FF2B5EF4-FFF2-40B4-BE49-F238E27FC236}">
                    <a16:creationId xmlns:a16="http://schemas.microsoft.com/office/drawing/2014/main" id="{DA54E165-B775-1AF7-1EE7-805DBA374113}"/>
                  </a:ext>
                </a:extLst>
              </p:cNvPr>
              <p:cNvSpPr/>
              <p:nvPr/>
            </p:nvSpPr>
            <p:spPr>
              <a:xfrm>
                <a:off x="13997451" y="-782195"/>
                <a:ext cx="283276" cy="390013"/>
              </a:xfrm>
              <a:custGeom>
                <a:avLst/>
                <a:gdLst>
                  <a:gd name="connsiteX0" fmla="*/ 255780 w 283276"/>
                  <a:gd name="connsiteY0" fmla="*/ 390014 h 390013"/>
                  <a:gd name="connsiteX1" fmla="*/ 281998 w 283276"/>
                  <a:gd name="connsiteY1" fmla="*/ 268534 h 390013"/>
                  <a:gd name="connsiteX2" fmla="*/ 283277 w 283276"/>
                  <a:gd name="connsiteY2" fmla="*/ 264058 h 390013"/>
                  <a:gd name="connsiteX3" fmla="*/ 170094 w 283276"/>
                  <a:gd name="connsiteY3" fmla="*/ 81839 h 390013"/>
                  <a:gd name="connsiteX4" fmla="*/ 35810 w 283276"/>
                  <a:gd name="connsiteY4" fmla="*/ 0 h 390013"/>
                  <a:gd name="connsiteX5" fmla="*/ 0 w 283276"/>
                  <a:gd name="connsiteY5" fmla="*/ 185416 h 390013"/>
                  <a:gd name="connsiteX6" fmla="*/ 0 w 283276"/>
                  <a:gd name="connsiteY6" fmla="*/ 187973 h 390013"/>
                  <a:gd name="connsiteX7" fmla="*/ 33891 w 283276"/>
                  <a:gd name="connsiteY7" fmla="*/ 314568 h 39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276" h="390013">
                    <a:moveTo>
                      <a:pt x="255780" y="390014"/>
                    </a:moveTo>
                    <a:lnTo>
                      <a:pt x="281998" y="268534"/>
                    </a:lnTo>
                    <a:lnTo>
                      <a:pt x="283277" y="264058"/>
                    </a:lnTo>
                    <a:lnTo>
                      <a:pt x="170094" y="81839"/>
                    </a:lnTo>
                    <a:lnTo>
                      <a:pt x="35810" y="0"/>
                    </a:lnTo>
                    <a:lnTo>
                      <a:pt x="0" y="185416"/>
                    </a:lnTo>
                    <a:lnTo>
                      <a:pt x="0" y="187973"/>
                    </a:lnTo>
                    <a:lnTo>
                      <a:pt x="33891" y="31456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6" name="Vrije vorm 125">
                <a:extLst>
                  <a:ext uri="{FF2B5EF4-FFF2-40B4-BE49-F238E27FC236}">
                    <a16:creationId xmlns:a16="http://schemas.microsoft.com/office/drawing/2014/main" id="{1FA5707B-2949-3AF9-B633-8E1EB2E63FCF}"/>
                  </a:ext>
                </a:extLst>
              </p:cNvPr>
              <p:cNvSpPr/>
              <p:nvPr/>
            </p:nvSpPr>
            <p:spPr>
              <a:xfrm>
                <a:off x="17807298" y="-3923402"/>
                <a:ext cx="810823" cy="783223"/>
              </a:xfrm>
              <a:custGeom>
                <a:avLst/>
                <a:gdLst>
                  <a:gd name="connsiteX0" fmla="*/ 106788 w 810823"/>
                  <a:gd name="connsiteY0" fmla="*/ 211630 h 783223"/>
                  <a:gd name="connsiteX1" fmla="*/ 106788 w 810823"/>
                  <a:gd name="connsiteY1" fmla="*/ 259583 h 783223"/>
                  <a:gd name="connsiteX2" fmla="*/ 42204 w 810823"/>
                  <a:gd name="connsiteY2" fmla="*/ 305617 h 783223"/>
                  <a:gd name="connsiteX3" fmla="*/ 42204 w 810823"/>
                  <a:gd name="connsiteY3" fmla="*/ 395128 h 783223"/>
                  <a:gd name="connsiteX4" fmla="*/ 145155 w 810823"/>
                  <a:gd name="connsiteY4" fmla="*/ 421982 h 783223"/>
                  <a:gd name="connsiteX5" fmla="*/ 237237 w 810823"/>
                  <a:gd name="connsiteY5" fmla="*/ 509575 h 783223"/>
                  <a:gd name="connsiteX6" fmla="*/ 208462 w 810823"/>
                  <a:gd name="connsiteY6" fmla="*/ 590775 h 783223"/>
                  <a:gd name="connsiteX7" fmla="*/ 154747 w 810823"/>
                  <a:gd name="connsiteY7" fmla="*/ 583741 h 783223"/>
                  <a:gd name="connsiteX8" fmla="*/ 99755 w 810823"/>
                  <a:gd name="connsiteY8" fmla="*/ 764682 h 783223"/>
                  <a:gd name="connsiteX9" fmla="*/ 170094 w 810823"/>
                  <a:gd name="connsiteY9" fmla="*/ 783224 h 783223"/>
                  <a:gd name="connsiteX10" fmla="*/ 273685 w 810823"/>
                  <a:gd name="connsiteY10" fmla="*/ 695631 h 783223"/>
                  <a:gd name="connsiteX11" fmla="*/ 277523 w 810823"/>
                  <a:gd name="connsiteY11" fmla="*/ 691794 h 783223"/>
                  <a:gd name="connsiteX12" fmla="*/ 274964 w 810823"/>
                  <a:gd name="connsiteY12" fmla="*/ 624661 h 783223"/>
                  <a:gd name="connsiteX13" fmla="*/ 358732 w 810823"/>
                  <a:gd name="connsiteY13" fmla="*/ 458426 h 783223"/>
                  <a:gd name="connsiteX14" fmla="*/ 532663 w 810823"/>
                  <a:gd name="connsiteY14" fmla="*/ 424539 h 783223"/>
                  <a:gd name="connsiteX15" fmla="*/ 614513 w 810823"/>
                  <a:gd name="connsiteY15" fmla="*/ 327995 h 783223"/>
                  <a:gd name="connsiteX16" fmla="*/ 683574 w 810823"/>
                  <a:gd name="connsiteY16" fmla="*/ 225057 h 783223"/>
                  <a:gd name="connsiteX17" fmla="*/ 766702 w 810823"/>
                  <a:gd name="connsiteY17" fmla="*/ 240402 h 783223"/>
                  <a:gd name="connsiteX18" fmla="*/ 810824 w 810823"/>
                  <a:gd name="connsiteY18" fmla="*/ 216106 h 783223"/>
                  <a:gd name="connsiteX19" fmla="*/ 776294 w 810823"/>
                  <a:gd name="connsiteY19" fmla="*/ 166235 h 783223"/>
                  <a:gd name="connsiteX20" fmla="*/ 711069 w 810823"/>
                  <a:gd name="connsiteY20" fmla="*/ 126594 h 783223"/>
                  <a:gd name="connsiteX21" fmla="*/ 613873 w 810823"/>
                  <a:gd name="connsiteY21" fmla="*/ 52428 h 783223"/>
                  <a:gd name="connsiteX22" fmla="*/ 611315 w 810823"/>
                  <a:gd name="connsiteY22" fmla="*/ 50510 h 783223"/>
                  <a:gd name="connsiteX23" fmla="*/ 414364 w 810823"/>
                  <a:gd name="connsiteY23" fmla="*/ 33886 h 783223"/>
                  <a:gd name="connsiteX24" fmla="*/ 354895 w 810823"/>
                  <a:gd name="connsiteY24" fmla="*/ 0 h 783223"/>
                  <a:gd name="connsiteX25" fmla="*/ 288393 w 810823"/>
                  <a:gd name="connsiteY25" fmla="*/ 81839 h 783223"/>
                  <a:gd name="connsiteX26" fmla="*/ 251944 w 810823"/>
                  <a:gd name="connsiteY26" fmla="*/ 94626 h 783223"/>
                  <a:gd name="connsiteX27" fmla="*/ 195673 w 810823"/>
                  <a:gd name="connsiteY27" fmla="*/ 161120 h 783223"/>
                  <a:gd name="connsiteX28" fmla="*/ 171373 w 810823"/>
                  <a:gd name="connsiteY28" fmla="*/ 114447 h 783223"/>
                  <a:gd name="connsiteX29" fmla="*/ 168816 w 810823"/>
                  <a:gd name="connsiteY29" fmla="*/ 110610 h 783223"/>
                  <a:gd name="connsiteX30" fmla="*/ 81210 w 810823"/>
                  <a:gd name="connsiteY30" fmla="*/ 83118 h 783223"/>
                  <a:gd name="connsiteX31" fmla="*/ 83769 w 810823"/>
                  <a:gd name="connsiteY31" fmla="*/ 142579 h 783223"/>
                  <a:gd name="connsiteX32" fmla="*/ 0 w 810823"/>
                  <a:gd name="connsiteY32" fmla="*/ 176465 h 78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10823" h="783223">
                    <a:moveTo>
                      <a:pt x="106788" y="211630"/>
                    </a:moveTo>
                    <a:lnTo>
                      <a:pt x="106788" y="259583"/>
                    </a:lnTo>
                    <a:lnTo>
                      <a:pt x="42204" y="305617"/>
                    </a:lnTo>
                    <a:lnTo>
                      <a:pt x="42204" y="395128"/>
                    </a:lnTo>
                    <a:lnTo>
                      <a:pt x="145155" y="421982"/>
                    </a:lnTo>
                    <a:lnTo>
                      <a:pt x="237237" y="509575"/>
                    </a:lnTo>
                    <a:lnTo>
                      <a:pt x="208462" y="590775"/>
                    </a:lnTo>
                    <a:lnTo>
                      <a:pt x="154747" y="583741"/>
                    </a:lnTo>
                    <a:lnTo>
                      <a:pt x="99755" y="764682"/>
                    </a:lnTo>
                    <a:lnTo>
                      <a:pt x="170094" y="783224"/>
                    </a:lnTo>
                    <a:lnTo>
                      <a:pt x="273685" y="695631"/>
                    </a:lnTo>
                    <a:lnTo>
                      <a:pt x="277523" y="691794"/>
                    </a:lnTo>
                    <a:lnTo>
                      <a:pt x="274964" y="624661"/>
                    </a:lnTo>
                    <a:lnTo>
                      <a:pt x="358732" y="458426"/>
                    </a:lnTo>
                    <a:lnTo>
                      <a:pt x="532663" y="424539"/>
                    </a:lnTo>
                    <a:lnTo>
                      <a:pt x="614513" y="327995"/>
                    </a:lnTo>
                    <a:lnTo>
                      <a:pt x="683574" y="225057"/>
                    </a:lnTo>
                    <a:lnTo>
                      <a:pt x="766702" y="240402"/>
                    </a:lnTo>
                    <a:lnTo>
                      <a:pt x="810824" y="216106"/>
                    </a:lnTo>
                    <a:lnTo>
                      <a:pt x="776294" y="166235"/>
                    </a:lnTo>
                    <a:lnTo>
                      <a:pt x="711069" y="126594"/>
                    </a:lnTo>
                    <a:lnTo>
                      <a:pt x="613873" y="52428"/>
                    </a:lnTo>
                    <a:lnTo>
                      <a:pt x="611315" y="50510"/>
                    </a:lnTo>
                    <a:lnTo>
                      <a:pt x="414364" y="33886"/>
                    </a:lnTo>
                    <a:lnTo>
                      <a:pt x="354895" y="0"/>
                    </a:lnTo>
                    <a:lnTo>
                      <a:pt x="288393" y="81839"/>
                    </a:lnTo>
                    <a:lnTo>
                      <a:pt x="251944" y="94626"/>
                    </a:lnTo>
                    <a:lnTo>
                      <a:pt x="195673" y="161120"/>
                    </a:lnTo>
                    <a:lnTo>
                      <a:pt x="171373" y="114447"/>
                    </a:lnTo>
                    <a:lnTo>
                      <a:pt x="168816" y="110610"/>
                    </a:lnTo>
                    <a:lnTo>
                      <a:pt x="81210" y="83118"/>
                    </a:lnTo>
                    <a:lnTo>
                      <a:pt x="83769" y="142579"/>
                    </a:lnTo>
                    <a:lnTo>
                      <a:pt x="0" y="17646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7" name="Vrije vorm 126">
                <a:extLst>
                  <a:ext uri="{FF2B5EF4-FFF2-40B4-BE49-F238E27FC236}">
                    <a16:creationId xmlns:a16="http://schemas.microsoft.com/office/drawing/2014/main" id="{92B1221E-9456-832A-F97A-1DB7F6697733}"/>
                  </a:ext>
                </a:extLst>
              </p:cNvPr>
              <p:cNvSpPr/>
              <p:nvPr/>
            </p:nvSpPr>
            <p:spPr>
              <a:xfrm>
                <a:off x="21997618" y="14461577"/>
                <a:ext cx="148352" cy="100380"/>
              </a:xfrm>
              <a:custGeom>
                <a:avLst/>
                <a:gdLst>
                  <a:gd name="connsiteX0" fmla="*/ 0 w 148352"/>
                  <a:gd name="connsiteY0" fmla="*/ 67772 h 100380"/>
                  <a:gd name="connsiteX1" fmla="*/ 42843 w 148352"/>
                  <a:gd name="connsiteY1" fmla="*/ 100380 h 100380"/>
                  <a:gd name="connsiteX2" fmla="*/ 115741 w 148352"/>
                  <a:gd name="connsiteY2" fmla="*/ 68412 h 100380"/>
                  <a:gd name="connsiteX3" fmla="*/ 148352 w 148352"/>
                  <a:gd name="connsiteY3" fmla="*/ 15984 h 100380"/>
                  <a:gd name="connsiteX4" fmla="*/ 113823 w 148352"/>
                  <a:gd name="connsiteY4" fmla="*/ 0 h 100380"/>
                  <a:gd name="connsiteX5" fmla="*/ 22381 w 148352"/>
                  <a:gd name="connsiteY5" fmla="*/ 33885 h 100380"/>
                  <a:gd name="connsiteX6" fmla="*/ 0 w 148352"/>
                  <a:gd name="connsiteY6" fmla="*/ 67772 h 10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52" h="100380">
                    <a:moveTo>
                      <a:pt x="0" y="67772"/>
                    </a:moveTo>
                    <a:lnTo>
                      <a:pt x="42843" y="100380"/>
                    </a:lnTo>
                    <a:cubicBezTo>
                      <a:pt x="53713" y="94625"/>
                      <a:pt x="73537" y="85674"/>
                      <a:pt x="115741" y="68412"/>
                    </a:cubicBezTo>
                    <a:lnTo>
                      <a:pt x="148352" y="15984"/>
                    </a:lnTo>
                    <a:lnTo>
                      <a:pt x="113823" y="0"/>
                    </a:lnTo>
                    <a:lnTo>
                      <a:pt x="22381" y="33885"/>
                    </a:lnTo>
                    <a:lnTo>
                      <a:pt x="0" y="6777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8" name="Vrije vorm 127">
                <a:extLst>
                  <a:ext uri="{FF2B5EF4-FFF2-40B4-BE49-F238E27FC236}">
                    <a16:creationId xmlns:a16="http://schemas.microsoft.com/office/drawing/2014/main" id="{972EE2BF-DD5E-A0E2-BD46-051A0EAB7735}"/>
                  </a:ext>
                </a:extLst>
              </p:cNvPr>
              <p:cNvSpPr/>
              <p:nvPr/>
            </p:nvSpPr>
            <p:spPr>
              <a:xfrm>
                <a:off x="22025115" y="13592678"/>
                <a:ext cx="315249" cy="147694"/>
              </a:xfrm>
              <a:custGeom>
                <a:avLst/>
                <a:gdLst>
                  <a:gd name="connsiteX0" fmla="*/ 284556 w 315249"/>
                  <a:gd name="connsiteY0" fmla="*/ 44756 h 147694"/>
                  <a:gd name="connsiteX1" fmla="*/ 260896 w 315249"/>
                  <a:gd name="connsiteY1" fmla="*/ 73527 h 147694"/>
                  <a:gd name="connsiteX2" fmla="*/ 178406 w 315249"/>
                  <a:gd name="connsiteY2" fmla="*/ 6394 h 147694"/>
                  <a:gd name="connsiteX3" fmla="*/ 112542 w 315249"/>
                  <a:gd name="connsiteY3" fmla="*/ 0 h 147694"/>
                  <a:gd name="connsiteX4" fmla="*/ 11510 w 315249"/>
                  <a:gd name="connsiteY4" fmla="*/ 81199 h 147694"/>
                  <a:gd name="connsiteX5" fmla="*/ 0 w 315249"/>
                  <a:gd name="connsiteY5" fmla="*/ 101020 h 147694"/>
                  <a:gd name="connsiteX6" fmla="*/ 39006 w 315249"/>
                  <a:gd name="connsiteY6" fmla="*/ 90151 h 147694"/>
                  <a:gd name="connsiteX7" fmla="*/ 116380 w 315249"/>
                  <a:gd name="connsiteY7" fmla="*/ 85036 h 147694"/>
                  <a:gd name="connsiteX8" fmla="*/ 170093 w 315249"/>
                  <a:gd name="connsiteY8" fmla="*/ 145776 h 147694"/>
                  <a:gd name="connsiteX9" fmla="*/ 221889 w 315249"/>
                  <a:gd name="connsiteY9" fmla="*/ 147694 h 147694"/>
                  <a:gd name="connsiteX10" fmla="*/ 251943 w 315249"/>
                  <a:gd name="connsiteY10" fmla="*/ 111889 h 147694"/>
                  <a:gd name="connsiteX11" fmla="*/ 315249 w 315249"/>
                  <a:gd name="connsiteY11" fmla="*/ 81199 h 147694"/>
                  <a:gd name="connsiteX12" fmla="*/ 305658 w 315249"/>
                  <a:gd name="connsiteY12" fmla="*/ 49231 h 14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5249" h="147694">
                    <a:moveTo>
                      <a:pt x="284556" y="44756"/>
                    </a:moveTo>
                    <a:lnTo>
                      <a:pt x="260896" y="73527"/>
                    </a:lnTo>
                    <a:lnTo>
                      <a:pt x="178406" y="6394"/>
                    </a:lnTo>
                    <a:lnTo>
                      <a:pt x="112542" y="0"/>
                    </a:lnTo>
                    <a:lnTo>
                      <a:pt x="11510" y="81199"/>
                    </a:lnTo>
                    <a:lnTo>
                      <a:pt x="0" y="101020"/>
                    </a:lnTo>
                    <a:lnTo>
                      <a:pt x="39006" y="90151"/>
                    </a:lnTo>
                    <a:lnTo>
                      <a:pt x="116380" y="85036"/>
                    </a:lnTo>
                    <a:lnTo>
                      <a:pt x="170093" y="145776"/>
                    </a:lnTo>
                    <a:lnTo>
                      <a:pt x="221889" y="147694"/>
                    </a:lnTo>
                    <a:lnTo>
                      <a:pt x="251943" y="111889"/>
                    </a:lnTo>
                    <a:lnTo>
                      <a:pt x="315249" y="81199"/>
                    </a:lnTo>
                    <a:lnTo>
                      <a:pt x="305658" y="4923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9" name="Vrije vorm 128">
                <a:extLst>
                  <a:ext uri="{FF2B5EF4-FFF2-40B4-BE49-F238E27FC236}">
                    <a16:creationId xmlns:a16="http://schemas.microsoft.com/office/drawing/2014/main" id="{F3CE27DA-F5EE-9CE2-844A-67B3D3E56DF5}"/>
                  </a:ext>
                </a:extLst>
              </p:cNvPr>
              <p:cNvSpPr/>
              <p:nvPr/>
            </p:nvSpPr>
            <p:spPr>
              <a:xfrm>
                <a:off x="21975237" y="13568381"/>
                <a:ext cx="391343" cy="195006"/>
              </a:xfrm>
              <a:custGeom>
                <a:avLst/>
                <a:gdLst>
                  <a:gd name="connsiteX0" fmla="*/ 325480 w 391343"/>
                  <a:gd name="connsiteY0" fmla="*/ 42839 h 195006"/>
                  <a:gd name="connsiteX1" fmla="*/ 306936 w 391343"/>
                  <a:gd name="connsiteY1" fmla="*/ 64577 h 195006"/>
                  <a:gd name="connsiteX2" fmla="*/ 239794 w 391343"/>
                  <a:gd name="connsiteY2" fmla="*/ 9590 h 195006"/>
                  <a:gd name="connsiteX3" fmla="*/ 237237 w 391343"/>
                  <a:gd name="connsiteY3" fmla="*/ 7674 h 195006"/>
                  <a:gd name="connsiteX4" fmla="*/ 154747 w 391343"/>
                  <a:gd name="connsiteY4" fmla="*/ 0 h 195006"/>
                  <a:gd name="connsiteX5" fmla="*/ 44762 w 391343"/>
                  <a:gd name="connsiteY5" fmla="*/ 88873 h 195006"/>
                  <a:gd name="connsiteX6" fmla="*/ 0 w 391343"/>
                  <a:gd name="connsiteY6" fmla="*/ 163038 h 195006"/>
                  <a:gd name="connsiteX7" fmla="*/ 92720 w 391343"/>
                  <a:gd name="connsiteY7" fmla="*/ 137464 h 195006"/>
                  <a:gd name="connsiteX8" fmla="*/ 156665 w 391343"/>
                  <a:gd name="connsiteY8" fmla="*/ 132989 h 195006"/>
                  <a:gd name="connsiteX9" fmla="*/ 205903 w 391343"/>
                  <a:gd name="connsiteY9" fmla="*/ 188613 h 195006"/>
                  <a:gd name="connsiteX10" fmla="*/ 209100 w 391343"/>
                  <a:gd name="connsiteY10" fmla="*/ 192450 h 195006"/>
                  <a:gd name="connsiteX11" fmla="*/ 281998 w 391343"/>
                  <a:gd name="connsiteY11" fmla="*/ 195007 h 195006"/>
                  <a:gd name="connsiteX12" fmla="*/ 313971 w 391343"/>
                  <a:gd name="connsiteY12" fmla="*/ 154728 h 195006"/>
                  <a:gd name="connsiteX13" fmla="*/ 391343 w 391343"/>
                  <a:gd name="connsiteY13" fmla="*/ 117004 h 195006"/>
                  <a:gd name="connsiteX14" fmla="*/ 373439 w 391343"/>
                  <a:gd name="connsiteY14" fmla="*/ 52429 h 195006"/>
                  <a:gd name="connsiteX15" fmla="*/ 325480 w 391343"/>
                  <a:gd name="connsiteY15" fmla="*/ 42839 h 195006"/>
                  <a:gd name="connsiteX16" fmla="*/ 306936 w 391343"/>
                  <a:gd name="connsiteY16" fmla="*/ 145776 h 195006"/>
                  <a:gd name="connsiteX17" fmla="*/ 277521 w 391343"/>
                  <a:gd name="connsiteY17" fmla="*/ 183499 h 195006"/>
                  <a:gd name="connsiteX18" fmla="*/ 214856 w 391343"/>
                  <a:gd name="connsiteY18" fmla="*/ 180941 h 195006"/>
                  <a:gd name="connsiteX19" fmla="*/ 161781 w 391343"/>
                  <a:gd name="connsiteY19" fmla="*/ 120841 h 195006"/>
                  <a:gd name="connsiteX20" fmla="*/ 92720 w 391343"/>
                  <a:gd name="connsiteY20" fmla="*/ 125956 h 195006"/>
                  <a:gd name="connsiteX21" fmla="*/ 25578 w 391343"/>
                  <a:gd name="connsiteY21" fmla="*/ 144497 h 195006"/>
                  <a:gd name="connsiteX22" fmla="*/ 52435 w 391343"/>
                  <a:gd name="connsiteY22" fmla="*/ 97185 h 195006"/>
                  <a:gd name="connsiteX23" fmla="*/ 52435 w 391343"/>
                  <a:gd name="connsiteY23" fmla="*/ 97185 h 195006"/>
                  <a:gd name="connsiteX24" fmla="*/ 159223 w 391343"/>
                  <a:gd name="connsiteY24" fmla="*/ 11509 h 195006"/>
                  <a:gd name="connsiteX25" fmla="*/ 233399 w 391343"/>
                  <a:gd name="connsiteY25" fmla="*/ 18543 h 195006"/>
                  <a:gd name="connsiteX26" fmla="*/ 309493 w 391343"/>
                  <a:gd name="connsiteY26" fmla="*/ 81201 h 195006"/>
                  <a:gd name="connsiteX27" fmla="*/ 330596 w 391343"/>
                  <a:gd name="connsiteY27" fmla="*/ 55626 h 195006"/>
                  <a:gd name="connsiteX28" fmla="*/ 365127 w 391343"/>
                  <a:gd name="connsiteY28" fmla="*/ 62658 h 195006"/>
                  <a:gd name="connsiteX29" fmla="*/ 378554 w 391343"/>
                  <a:gd name="connsiteY29" fmla="*/ 111251 h 195006"/>
                  <a:gd name="connsiteX30" fmla="*/ 306936 w 391343"/>
                  <a:gd name="connsiteY30" fmla="*/ 145776 h 19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91343" h="195006">
                    <a:moveTo>
                      <a:pt x="325480" y="42839"/>
                    </a:moveTo>
                    <a:lnTo>
                      <a:pt x="306936" y="64577"/>
                    </a:lnTo>
                    <a:lnTo>
                      <a:pt x="239794" y="9590"/>
                    </a:lnTo>
                    <a:lnTo>
                      <a:pt x="237237" y="7674"/>
                    </a:lnTo>
                    <a:lnTo>
                      <a:pt x="154747" y="0"/>
                    </a:lnTo>
                    <a:lnTo>
                      <a:pt x="44762" y="88873"/>
                    </a:lnTo>
                    <a:lnTo>
                      <a:pt x="0" y="163038"/>
                    </a:lnTo>
                    <a:lnTo>
                      <a:pt x="92720" y="137464"/>
                    </a:lnTo>
                    <a:lnTo>
                      <a:pt x="156665" y="132989"/>
                    </a:lnTo>
                    <a:lnTo>
                      <a:pt x="205903" y="188613"/>
                    </a:lnTo>
                    <a:lnTo>
                      <a:pt x="209100" y="192450"/>
                    </a:lnTo>
                    <a:lnTo>
                      <a:pt x="281998" y="195007"/>
                    </a:lnTo>
                    <a:lnTo>
                      <a:pt x="313971" y="154728"/>
                    </a:lnTo>
                    <a:lnTo>
                      <a:pt x="391343" y="117004"/>
                    </a:lnTo>
                    <a:lnTo>
                      <a:pt x="373439" y="52429"/>
                    </a:lnTo>
                    <a:lnTo>
                      <a:pt x="325480" y="42839"/>
                    </a:lnTo>
                    <a:close/>
                    <a:moveTo>
                      <a:pt x="306936" y="145776"/>
                    </a:moveTo>
                    <a:lnTo>
                      <a:pt x="277521" y="183499"/>
                    </a:lnTo>
                    <a:lnTo>
                      <a:pt x="214856" y="180941"/>
                    </a:lnTo>
                    <a:lnTo>
                      <a:pt x="161781" y="120841"/>
                    </a:lnTo>
                    <a:lnTo>
                      <a:pt x="92720" y="125956"/>
                    </a:lnTo>
                    <a:lnTo>
                      <a:pt x="25578" y="144497"/>
                    </a:lnTo>
                    <a:lnTo>
                      <a:pt x="52435" y="97185"/>
                    </a:lnTo>
                    <a:lnTo>
                      <a:pt x="52435" y="97185"/>
                    </a:lnTo>
                    <a:lnTo>
                      <a:pt x="159223" y="11509"/>
                    </a:lnTo>
                    <a:lnTo>
                      <a:pt x="233399" y="18543"/>
                    </a:lnTo>
                    <a:lnTo>
                      <a:pt x="309493" y="81201"/>
                    </a:lnTo>
                    <a:lnTo>
                      <a:pt x="330596" y="55626"/>
                    </a:lnTo>
                    <a:lnTo>
                      <a:pt x="365127" y="62658"/>
                    </a:lnTo>
                    <a:lnTo>
                      <a:pt x="378554" y="111251"/>
                    </a:lnTo>
                    <a:lnTo>
                      <a:pt x="306936" y="14577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0" name="Vrije vorm 129">
                <a:extLst>
                  <a:ext uri="{FF2B5EF4-FFF2-40B4-BE49-F238E27FC236}">
                    <a16:creationId xmlns:a16="http://schemas.microsoft.com/office/drawing/2014/main" id="{9BC76A9A-3713-0DF7-47C8-0179DB63A867}"/>
                  </a:ext>
                </a:extLst>
              </p:cNvPr>
              <p:cNvSpPr/>
              <p:nvPr/>
            </p:nvSpPr>
            <p:spPr>
              <a:xfrm>
                <a:off x="21966286" y="14436641"/>
                <a:ext cx="212297" cy="212269"/>
              </a:xfrm>
              <a:custGeom>
                <a:avLst/>
                <a:gdLst>
                  <a:gd name="connsiteX0" fmla="*/ 41564 w 212297"/>
                  <a:gd name="connsiteY0" fmla="*/ 39002 h 212269"/>
                  <a:gd name="connsiteX1" fmla="*/ 37727 w 212297"/>
                  <a:gd name="connsiteY1" fmla="*/ 40280 h 212269"/>
                  <a:gd name="connsiteX2" fmla="*/ 0 w 212297"/>
                  <a:gd name="connsiteY2" fmla="*/ 98463 h 212269"/>
                  <a:gd name="connsiteX3" fmla="*/ 148352 w 212297"/>
                  <a:gd name="connsiteY3" fmla="*/ 212269 h 212269"/>
                  <a:gd name="connsiteX4" fmla="*/ 148352 w 212297"/>
                  <a:gd name="connsiteY4" fmla="*/ 212269 h 212269"/>
                  <a:gd name="connsiteX5" fmla="*/ 90162 w 212297"/>
                  <a:gd name="connsiteY5" fmla="*/ 143857 h 212269"/>
                  <a:gd name="connsiteX6" fmla="*/ 158583 w 212297"/>
                  <a:gd name="connsiteY6" fmla="*/ 113808 h 212269"/>
                  <a:gd name="connsiteX7" fmla="*/ 162420 w 212297"/>
                  <a:gd name="connsiteY7" fmla="*/ 111889 h 212269"/>
                  <a:gd name="connsiteX8" fmla="*/ 212297 w 212297"/>
                  <a:gd name="connsiteY8" fmla="*/ 30050 h 212269"/>
                  <a:gd name="connsiteX9" fmla="*/ 145155 w 212297"/>
                  <a:gd name="connsiteY9" fmla="*/ 0 h 212269"/>
                  <a:gd name="connsiteX10" fmla="*/ 41564 w 212297"/>
                  <a:gd name="connsiteY10" fmla="*/ 39002 h 212269"/>
                  <a:gd name="connsiteX11" fmla="*/ 154747 w 212297"/>
                  <a:gd name="connsiteY11" fmla="*/ 102299 h 212269"/>
                  <a:gd name="connsiteX12" fmla="*/ 73537 w 212297"/>
                  <a:gd name="connsiteY12" fmla="*/ 139382 h 212269"/>
                  <a:gd name="connsiteX13" fmla="*/ 73537 w 212297"/>
                  <a:gd name="connsiteY13" fmla="*/ 139382 h 212269"/>
                  <a:gd name="connsiteX14" fmla="*/ 15346 w 212297"/>
                  <a:gd name="connsiteY14" fmla="*/ 95267 h 212269"/>
                  <a:gd name="connsiteX15" fmla="*/ 45400 w 212297"/>
                  <a:gd name="connsiteY15" fmla="*/ 49231 h 212269"/>
                  <a:gd name="connsiteX16" fmla="*/ 144515 w 212297"/>
                  <a:gd name="connsiteY16" fmla="*/ 12149 h 212269"/>
                  <a:gd name="connsiteX17" fmla="*/ 195671 w 212297"/>
                  <a:gd name="connsiteY17" fmla="*/ 35165 h 212269"/>
                  <a:gd name="connsiteX18" fmla="*/ 154747 w 212297"/>
                  <a:gd name="connsiteY18" fmla="*/ 102299 h 21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297" h="212269">
                    <a:moveTo>
                      <a:pt x="41564" y="39002"/>
                    </a:moveTo>
                    <a:lnTo>
                      <a:pt x="37727" y="40280"/>
                    </a:lnTo>
                    <a:lnTo>
                      <a:pt x="0" y="98463"/>
                    </a:lnTo>
                    <a:lnTo>
                      <a:pt x="148352" y="212269"/>
                    </a:lnTo>
                    <a:lnTo>
                      <a:pt x="148352" y="212269"/>
                    </a:lnTo>
                    <a:lnTo>
                      <a:pt x="90162" y="143857"/>
                    </a:lnTo>
                    <a:cubicBezTo>
                      <a:pt x="105509" y="136825"/>
                      <a:pt x="133004" y="124676"/>
                      <a:pt x="158583" y="113808"/>
                    </a:cubicBezTo>
                    <a:lnTo>
                      <a:pt x="162420" y="111889"/>
                    </a:lnTo>
                    <a:lnTo>
                      <a:pt x="212297" y="30050"/>
                    </a:lnTo>
                    <a:lnTo>
                      <a:pt x="145155" y="0"/>
                    </a:lnTo>
                    <a:lnTo>
                      <a:pt x="41564" y="39002"/>
                    </a:lnTo>
                    <a:close/>
                    <a:moveTo>
                      <a:pt x="154747" y="102299"/>
                    </a:moveTo>
                    <a:cubicBezTo>
                      <a:pt x="126610" y="113168"/>
                      <a:pt x="99753" y="125316"/>
                      <a:pt x="73537" y="139382"/>
                    </a:cubicBezTo>
                    <a:lnTo>
                      <a:pt x="73537" y="139382"/>
                    </a:lnTo>
                    <a:lnTo>
                      <a:pt x="15346" y="95267"/>
                    </a:lnTo>
                    <a:lnTo>
                      <a:pt x="45400" y="49231"/>
                    </a:lnTo>
                    <a:lnTo>
                      <a:pt x="144515" y="12149"/>
                    </a:lnTo>
                    <a:lnTo>
                      <a:pt x="195671" y="35165"/>
                    </a:lnTo>
                    <a:lnTo>
                      <a:pt x="154747" y="10229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1" name="Vrije vorm 130">
                <a:extLst>
                  <a:ext uri="{FF2B5EF4-FFF2-40B4-BE49-F238E27FC236}">
                    <a16:creationId xmlns:a16="http://schemas.microsoft.com/office/drawing/2014/main" id="{A946F70A-33CC-E072-7CAC-24FBE6044D70}"/>
                  </a:ext>
                </a:extLst>
              </p:cNvPr>
              <p:cNvSpPr/>
              <p:nvPr/>
            </p:nvSpPr>
            <p:spPr>
              <a:xfrm>
                <a:off x="20331849" y="15153371"/>
                <a:ext cx="1763605" cy="560084"/>
              </a:xfrm>
              <a:custGeom>
                <a:avLst/>
                <a:gdLst>
                  <a:gd name="connsiteX0" fmla="*/ 1742503 w 1763605"/>
                  <a:gd name="connsiteY0" fmla="*/ 140021 h 560084"/>
                  <a:gd name="connsiteX1" fmla="*/ 1686871 w 1763605"/>
                  <a:gd name="connsiteY1" fmla="*/ 221860 h 560084"/>
                  <a:gd name="connsiteX2" fmla="*/ 1681115 w 1763605"/>
                  <a:gd name="connsiteY2" fmla="*/ 287715 h 560084"/>
                  <a:gd name="connsiteX3" fmla="*/ 1613973 w 1763605"/>
                  <a:gd name="connsiteY3" fmla="*/ 343339 h 560084"/>
                  <a:gd name="connsiteX4" fmla="*/ 1560259 w 1763605"/>
                  <a:gd name="connsiteY4" fmla="*/ 296665 h 560084"/>
                  <a:gd name="connsiteX5" fmla="*/ 1489920 w 1763605"/>
                  <a:gd name="connsiteY5" fmla="*/ 323518 h 560084"/>
                  <a:gd name="connsiteX6" fmla="*/ 1437485 w 1763605"/>
                  <a:gd name="connsiteY6" fmla="*/ 316486 h 560084"/>
                  <a:gd name="connsiteX7" fmla="*/ 1449634 w 1763605"/>
                  <a:gd name="connsiteY7" fmla="*/ 265337 h 560084"/>
                  <a:gd name="connsiteX8" fmla="*/ 1416383 w 1763605"/>
                  <a:gd name="connsiteY8" fmla="*/ 178383 h 560084"/>
                  <a:gd name="connsiteX9" fmla="*/ 1413826 w 1763605"/>
                  <a:gd name="connsiteY9" fmla="*/ 170711 h 560084"/>
                  <a:gd name="connsiteX10" fmla="*/ 1345403 w 1763605"/>
                  <a:gd name="connsiteY10" fmla="*/ 173267 h 560084"/>
                  <a:gd name="connsiteX11" fmla="*/ 1173392 w 1763605"/>
                  <a:gd name="connsiteY11" fmla="*/ 150890 h 560084"/>
                  <a:gd name="connsiteX12" fmla="*/ 1038467 w 1763605"/>
                  <a:gd name="connsiteY12" fmla="*/ 90790 h 560084"/>
                  <a:gd name="connsiteX13" fmla="*/ 1035910 w 1763605"/>
                  <a:gd name="connsiteY13" fmla="*/ 89511 h 560084"/>
                  <a:gd name="connsiteX14" fmla="*/ 852388 w 1763605"/>
                  <a:gd name="connsiteY14" fmla="*/ 96543 h 560084"/>
                  <a:gd name="connsiteX15" fmla="*/ 849829 w 1763605"/>
                  <a:gd name="connsiteY15" fmla="*/ 96543 h 560084"/>
                  <a:gd name="connsiteX16" fmla="*/ 698280 w 1763605"/>
                  <a:gd name="connsiteY16" fmla="*/ 192448 h 560084"/>
                  <a:gd name="connsiteX17" fmla="*/ 588935 w 1763605"/>
                  <a:gd name="connsiteY17" fmla="*/ 220581 h 560084"/>
                  <a:gd name="connsiteX18" fmla="*/ 497493 w 1763605"/>
                  <a:gd name="connsiteY18" fmla="*/ 172629 h 560084"/>
                  <a:gd name="connsiteX19" fmla="*/ 452731 w 1763605"/>
                  <a:gd name="connsiteY19" fmla="*/ 123398 h 560084"/>
                  <a:gd name="connsiteX20" fmla="*/ 448894 w 1763605"/>
                  <a:gd name="connsiteY20" fmla="*/ 118921 h 560084"/>
                  <a:gd name="connsiteX21" fmla="*/ 404132 w 1763605"/>
                  <a:gd name="connsiteY21" fmla="*/ 125315 h 560084"/>
                  <a:gd name="connsiteX22" fmla="*/ 436105 w 1763605"/>
                  <a:gd name="connsiteY22" fmla="*/ 96543 h 560084"/>
                  <a:gd name="connsiteX23" fmla="*/ 381752 w 1763605"/>
                  <a:gd name="connsiteY23" fmla="*/ 5754 h 560084"/>
                  <a:gd name="connsiteX24" fmla="*/ 259618 w 1763605"/>
                  <a:gd name="connsiteY24" fmla="*/ 14066 h 560084"/>
                  <a:gd name="connsiteX25" fmla="*/ 285834 w 1763605"/>
                  <a:gd name="connsiteY25" fmla="*/ 82478 h 560084"/>
                  <a:gd name="connsiteX26" fmla="*/ 303739 w 1763605"/>
                  <a:gd name="connsiteY26" fmla="*/ 87593 h 560084"/>
                  <a:gd name="connsiteX27" fmla="*/ 285834 w 1763605"/>
                  <a:gd name="connsiteY27" fmla="*/ 102937 h 560084"/>
                  <a:gd name="connsiteX28" fmla="*/ 204624 w 1763605"/>
                  <a:gd name="connsiteY28" fmla="*/ 106774 h 560084"/>
                  <a:gd name="connsiteX29" fmla="*/ 181603 w 1763605"/>
                  <a:gd name="connsiteY29" fmla="*/ 14706 h 560084"/>
                  <a:gd name="connsiteX30" fmla="*/ 133006 w 1763605"/>
                  <a:gd name="connsiteY30" fmla="*/ 0 h 560084"/>
                  <a:gd name="connsiteX31" fmla="*/ 118938 w 1763605"/>
                  <a:gd name="connsiteY31" fmla="*/ 65855 h 560084"/>
                  <a:gd name="connsiteX32" fmla="*/ 118298 w 1763605"/>
                  <a:gd name="connsiteY32" fmla="*/ 68412 h 560084"/>
                  <a:gd name="connsiteX33" fmla="*/ 132366 w 1763605"/>
                  <a:gd name="connsiteY33" fmla="*/ 125315 h 560084"/>
                  <a:gd name="connsiteX34" fmla="*/ 104869 w 1763605"/>
                  <a:gd name="connsiteY34" fmla="*/ 134905 h 560084"/>
                  <a:gd name="connsiteX35" fmla="*/ 49237 w 1763605"/>
                  <a:gd name="connsiteY35" fmla="*/ 28771 h 560084"/>
                  <a:gd name="connsiteX36" fmla="*/ 40286 w 1763605"/>
                  <a:gd name="connsiteY36" fmla="*/ 159202 h 560084"/>
                  <a:gd name="connsiteX37" fmla="*/ 0 w 1763605"/>
                  <a:gd name="connsiteY37" fmla="*/ 241041 h 560084"/>
                  <a:gd name="connsiteX38" fmla="*/ 12149 w 1763605"/>
                  <a:gd name="connsiteY38" fmla="*/ 347176 h 560084"/>
                  <a:gd name="connsiteX39" fmla="*/ 114461 w 1763605"/>
                  <a:gd name="connsiteY39" fmla="*/ 393210 h 560084"/>
                  <a:gd name="connsiteX40" fmla="*/ 328677 w 1763605"/>
                  <a:gd name="connsiteY40" fmla="*/ 365077 h 560084"/>
                  <a:gd name="connsiteX41" fmla="*/ 415003 w 1763605"/>
                  <a:gd name="connsiteY41" fmla="*/ 388095 h 560084"/>
                  <a:gd name="connsiteX42" fmla="*/ 418200 w 1763605"/>
                  <a:gd name="connsiteY42" fmla="*/ 388735 h 560084"/>
                  <a:gd name="connsiteX43" fmla="*/ 503887 w 1763605"/>
                  <a:gd name="connsiteY43" fmla="*/ 358684 h 560084"/>
                  <a:gd name="connsiteX44" fmla="*/ 624743 w 1763605"/>
                  <a:gd name="connsiteY44" fmla="*/ 393210 h 560084"/>
                  <a:gd name="connsiteX45" fmla="*/ 759028 w 1763605"/>
                  <a:gd name="connsiteY45" fmla="*/ 471853 h 560084"/>
                  <a:gd name="connsiteX46" fmla="*/ 775654 w 1763605"/>
                  <a:gd name="connsiteY46" fmla="*/ 560084 h 560084"/>
                  <a:gd name="connsiteX47" fmla="*/ 775654 w 1763605"/>
                  <a:gd name="connsiteY47" fmla="*/ 560084 h 560084"/>
                  <a:gd name="connsiteX48" fmla="*/ 943830 w 1763605"/>
                  <a:gd name="connsiteY48" fmla="*/ 553052 h 560084"/>
                  <a:gd name="connsiteX49" fmla="*/ 947027 w 1763605"/>
                  <a:gd name="connsiteY49" fmla="*/ 552412 h 560084"/>
                  <a:gd name="connsiteX50" fmla="*/ 1077474 w 1763605"/>
                  <a:gd name="connsiteY50" fmla="*/ 469294 h 560084"/>
                  <a:gd name="connsiteX51" fmla="*/ 1223269 w 1763605"/>
                  <a:gd name="connsiteY51" fmla="*/ 483360 h 560084"/>
                  <a:gd name="connsiteX52" fmla="*/ 1457947 w 1763605"/>
                  <a:gd name="connsiteY52" fmla="*/ 476328 h 560084"/>
                  <a:gd name="connsiteX53" fmla="*/ 1619729 w 1763605"/>
                  <a:gd name="connsiteY53" fmla="*/ 481443 h 560084"/>
                  <a:gd name="connsiteX54" fmla="*/ 1622926 w 1763605"/>
                  <a:gd name="connsiteY54" fmla="*/ 481443 h 560084"/>
                  <a:gd name="connsiteX55" fmla="*/ 1718203 w 1763605"/>
                  <a:gd name="connsiteY55" fmla="*/ 421982 h 560084"/>
                  <a:gd name="connsiteX56" fmla="*/ 1721401 w 1763605"/>
                  <a:gd name="connsiteY56" fmla="*/ 420063 h 560084"/>
                  <a:gd name="connsiteX57" fmla="*/ 1762326 w 1763605"/>
                  <a:gd name="connsiteY57" fmla="*/ 326715 h 560084"/>
                  <a:gd name="connsiteX58" fmla="*/ 1763605 w 1763605"/>
                  <a:gd name="connsiteY58" fmla="*/ 322880 h 560084"/>
                  <a:gd name="connsiteX59" fmla="*/ 1742503 w 1763605"/>
                  <a:gd name="connsiteY59" fmla="*/ 234007 h 560084"/>
                  <a:gd name="connsiteX60" fmla="*/ 1742503 w 1763605"/>
                  <a:gd name="connsiteY60" fmla="*/ 140021 h 560084"/>
                  <a:gd name="connsiteX61" fmla="*/ 503247 w 1763605"/>
                  <a:gd name="connsiteY61" fmla="*/ 334389 h 560084"/>
                  <a:gd name="connsiteX62" fmla="*/ 503247 w 1763605"/>
                  <a:gd name="connsiteY62" fmla="*/ 334389 h 560084"/>
                  <a:gd name="connsiteX63" fmla="*/ 503247 w 1763605"/>
                  <a:gd name="connsiteY63" fmla="*/ 334389 h 560084"/>
                  <a:gd name="connsiteX64" fmla="*/ 503247 w 1763605"/>
                  <a:gd name="connsiteY64" fmla="*/ 334389 h 56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63605" h="560084">
                    <a:moveTo>
                      <a:pt x="1742503" y="140021"/>
                    </a:moveTo>
                    <a:lnTo>
                      <a:pt x="1686871" y="221860"/>
                    </a:lnTo>
                    <a:lnTo>
                      <a:pt x="1681115" y="287715"/>
                    </a:lnTo>
                    <a:lnTo>
                      <a:pt x="1613973" y="343339"/>
                    </a:lnTo>
                    <a:lnTo>
                      <a:pt x="1560259" y="296665"/>
                    </a:lnTo>
                    <a:lnTo>
                      <a:pt x="1489920" y="323518"/>
                    </a:lnTo>
                    <a:lnTo>
                      <a:pt x="1437485" y="316486"/>
                    </a:lnTo>
                    <a:lnTo>
                      <a:pt x="1449634" y="265337"/>
                    </a:lnTo>
                    <a:lnTo>
                      <a:pt x="1416383" y="178383"/>
                    </a:lnTo>
                    <a:lnTo>
                      <a:pt x="1413826" y="170711"/>
                    </a:lnTo>
                    <a:lnTo>
                      <a:pt x="1345403" y="173267"/>
                    </a:lnTo>
                    <a:lnTo>
                      <a:pt x="1173392" y="150890"/>
                    </a:lnTo>
                    <a:lnTo>
                      <a:pt x="1038467" y="90790"/>
                    </a:lnTo>
                    <a:lnTo>
                      <a:pt x="1035910" y="89511"/>
                    </a:lnTo>
                    <a:lnTo>
                      <a:pt x="852388" y="96543"/>
                    </a:lnTo>
                    <a:lnTo>
                      <a:pt x="849829" y="96543"/>
                    </a:lnTo>
                    <a:lnTo>
                      <a:pt x="698280" y="192448"/>
                    </a:lnTo>
                    <a:lnTo>
                      <a:pt x="588935" y="220581"/>
                    </a:lnTo>
                    <a:lnTo>
                      <a:pt x="497493" y="172629"/>
                    </a:lnTo>
                    <a:lnTo>
                      <a:pt x="452731" y="123398"/>
                    </a:lnTo>
                    <a:lnTo>
                      <a:pt x="448894" y="118921"/>
                    </a:lnTo>
                    <a:lnTo>
                      <a:pt x="404132" y="125315"/>
                    </a:lnTo>
                    <a:lnTo>
                      <a:pt x="436105" y="96543"/>
                    </a:lnTo>
                    <a:lnTo>
                      <a:pt x="381752" y="5754"/>
                    </a:lnTo>
                    <a:lnTo>
                      <a:pt x="259618" y="14066"/>
                    </a:lnTo>
                    <a:lnTo>
                      <a:pt x="285834" y="82478"/>
                    </a:lnTo>
                    <a:lnTo>
                      <a:pt x="303739" y="87593"/>
                    </a:lnTo>
                    <a:lnTo>
                      <a:pt x="285834" y="102937"/>
                    </a:lnTo>
                    <a:lnTo>
                      <a:pt x="204624" y="106774"/>
                    </a:lnTo>
                    <a:lnTo>
                      <a:pt x="181603" y="14706"/>
                    </a:lnTo>
                    <a:lnTo>
                      <a:pt x="133006" y="0"/>
                    </a:lnTo>
                    <a:lnTo>
                      <a:pt x="118938" y="65855"/>
                    </a:lnTo>
                    <a:lnTo>
                      <a:pt x="118298" y="68412"/>
                    </a:lnTo>
                    <a:lnTo>
                      <a:pt x="132366" y="125315"/>
                    </a:lnTo>
                    <a:lnTo>
                      <a:pt x="104869" y="134905"/>
                    </a:lnTo>
                    <a:lnTo>
                      <a:pt x="49237" y="28771"/>
                    </a:lnTo>
                    <a:lnTo>
                      <a:pt x="40286" y="159202"/>
                    </a:lnTo>
                    <a:lnTo>
                      <a:pt x="0" y="241041"/>
                    </a:lnTo>
                    <a:lnTo>
                      <a:pt x="12149" y="347176"/>
                    </a:lnTo>
                    <a:lnTo>
                      <a:pt x="114461" y="393210"/>
                    </a:lnTo>
                    <a:lnTo>
                      <a:pt x="328677" y="365077"/>
                    </a:lnTo>
                    <a:lnTo>
                      <a:pt x="415003" y="388095"/>
                    </a:lnTo>
                    <a:lnTo>
                      <a:pt x="418200" y="388735"/>
                    </a:lnTo>
                    <a:lnTo>
                      <a:pt x="503887" y="358684"/>
                    </a:lnTo>
                    <a:lnTo>
                      <a:pt x="624743" y="393210"/>
                    </a:lnTo>
                    <a:lnTo>
                      <a:pt x="759028" y="471853"/>
                    </a:lnTo>
                    <a:lnTo>
                      <a:pt x="775654" y="560084"/>
                    </a:lnTo>
                    <a:lnTo>
                      <a:pt x="775654" y="560084"/>
                    </a:lnTo>
                    <a:lnTo>
                      <a:pt x="943830" y="553052"/>
                    </a:lnTo>
                    <a:lnTo>
                      <a:pt x="947027" y="552412"/>
                    </a:lnTo>
                    <a:lnTo>
                      <a:pt x="1077474" y="469294"/>
                    </a:lnTo>
                    <a:lnTo>
                      <a:pt x="1223269" y="483360"/>
                    </a:lnTo>
                    <a:lnTo>
                      <a:pt x="1457947" y="476328"/>
                    </a:lnTo>
                    <a:lnTo>
                      <a:pt x="1619729" y="481443"/>
                    </a:lnTo>
                    <a:lnTo>
                      <a:pt x="1622926" y="481443"/>
                    </a:lnTo>
                    <a:lnTo>
                      <a:pt x="1718203" y="421982"/>
                    </a:lnTo>
                    <a:lnTo>
                      <a:pt x="1721401" y="420063"/>
                    </a:lnTo>
                    <a:lnTo>
                      <a:pt x="1762326" y="326715"/>
                    </a:lnTo>
                    <a:lnTo>
                      <a:pt x="1763605" y="322880"/>
                    </a:lnTo>
                    <a:lnTo>
                      <a:pt x="1742503" y="234007"/>
                    </a:lnTo>
                    <a:lnTo>
                      <a:pt x="1742503" y="140021"/>
                    </a:lnTo>
                    <a:close/>
                    <a:moveTo>
                      <a:pt x="503247" y="334389"/>
                    </a:moveTo>
                    <a:lnTo>
                      <a:pt x="503247" y="334389"/>
                    </a:lnTo>
                    <a:lnTo>
                      <a:pt x="503247" y="334389"/>
                    </a:lnTo>
                    <a:lnTo>
                      <a:pt x="503247" y="33438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2" name="Vrije vorm 131">
                <a:extLst>
                  <a:ext uri="{FF2B5EF4-FFF2-40B4-BE49-F238E27FC236}">
                    <a16:creationId xmlns:a16="http://schemas.microsoft.com/office/drawing/2014/main" id="{B96B7F05-05FB-D405-A6D3-B689DEF4A746}"/>
                  </a:ext>
                </a:extLst>
              </p:cNvPr>
              <p:cNvSpPr/>
              <p:nvPr/>
            </p:nvSpPr>
            <p:spPr>
              <a:xfrm>
                <a:off x="18637945" y="-3768676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3" name="Vrije vorm 132">
                <a:extLst>
                  <a:ext uri="{FF2B5EF4-FFF2-40B4-BE49-F238E27FC236}">
                    <a16:creationId xmlns:a16="http://schemas.microsoft.com/office/drawing/2014/main" id="{8E35ABDA-302D-9299-AC68-F2488B4FF3D6}"/>
                  </a:ext>
                </a:extLst>
              </p:cNvPr>
              <p:cNvSpPr/>
              <p:nvPr/>
            </p:nvSpPr>
            <p:spPr>
              <a:xfrm>
                <a:off x="22518130" y="15109894"/>
                <a:ext cx="118938" cy="250631"/>
              </a:xfrm>
              <a:custGeom>
                <a:avLst/>
                <a:gdLst>
                  <a:gd name="connsiteX0" fmla="*/ 49239 w 118938"/>
                  <a:gd name="connsiteY0" fmla="*/ 0 h 250631"/>
                  <a:gd name="connsiteX1" fmla="*/ 0 w 118938"/>
                  <a:gd name="connsiteY1" fmla="*/ 60740 h 250631"/>
                  <a:gd name="connsiteX2" fmla="*/ 37088 w 118938"/>
                  <a:gd name="connsiteY2" fmla="*/ 136185 h 250631"/>
                  <a:gd name="connsiteX3" fmla="*/ 55633 w 118938"/>
                  <a:gd name="connsiteY3" fmla="*/ 250631 h 250631"/>
                  <a:gd name="connsiteX4" fmla="*/ 76734 w 118938"/>
                  <a:gd name="connsiteY4" fmla="*/ 241041 h 250631"/>
                  <a:gd name="connsiteX5" fmla="*/ 118938 w 118938"/>
                  <a:gd name="connsiteY5" fmla="*/ 131070 h 250631"/>
                  <a:gd name="connsiteX6" fmla="*/ 60748 w 118938"/>
                  <a:gd name="connsiteY6" fmla="*/ 52428 h 25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38" h="250631">
                    <a:moveTo>
                      <a:pt x="49239" y="0"/>
                    </a:moveTo>
                    <a:lnTo>
                      <a:pt x="0" y="60740"/>
                    </a:lnTo>
                    <a:lnTo>
                      <a:pt x="37088" y="136185"/>
                    </a:lnTo>
                    <a:lnTo>
                      <a:pt x="55633" y="250631"/>
                    </a:lnTo>
                    <a:lnTo>
                      <a:pt x="76734" y="241041"/>
                    </a:lnTo>
                    <a:lnTo>
                      <a:pt x="118938" y="131070"/>
                    </a:lnTo>
                    <a:lnTo>
                      <a:pt x="60748" y="5242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4" name="Vrije vorm 133">
                <a:extLst>
                  <a:ext uri="{FF2B5EF4-FFF2-40B4-BE49-F238E27FC236}">
                    <a16:creationId xmlns:a16="http://schemas.microsoft.com/office/drawing/2014/main" id="{E9F03551-FE08-B305-8EC7-3C5152F35C64}"/>
                  </a:ext>
                </a:extLst>
              </p:cNvPr>
              <p:cNvSpPr/>
              <p:nvPr/>
            </p:nvSpPr>
            <p:spPr>
              <a:xfrm>
                <a:off x="22846809" y="14562596"/>
                <a:ext cx="413084" cy="444999"/>
              </a:xfrm>
              <a:custGeom>
                <a:avLst/>
                <a:gdLst>
                  <a:gd name="connsiteX0" fmla="*/ 26857 w 413084"/>
                  <a:gd name="connsiteY0" fmla="*/ 219943 h 444999"/>
                  <a:gd name="connsiteX1" fmla="*/ 23659 w 413084"/>
                  <a:gd name="connsiteY1" fmla="*/ 222500 h 444999"/>
                  <a:gd name="connsiteX2" fmla="*/ 14068 w 413084"/>
                  <a:gd name="connsiteY2" fmla="*/ 294109 h 444999"/>
                  <a:gd name="connsiteX3" fmla="*/ 13428 w 413084"/>
                  <a:gd name="connsiteY3" fmla="*/ 299224 h 444999"/>
                  <a:gd name="connsiteX4" fmla="*/ 32611 w 413084"/>
                  <a:gd name="connsiteY4" fmla="*/ 322880 h 444999"/>
                  <a:gd name="connsiteX5" fmla="*/ 3836 w 413084"/>
                  <a:gd name="connsiteY5" fmla="*/ 386178 h 444999"/>
                  <a:gd name="connsiteX6" fmla="*/ 0 w 413084"/>
                  <a:gd name="connsiteY6" fmla="*/ 393210 h 444999"/>
                  <a:gd name="connsiteX7" fmla="*/ 49237 w 413084"/>
                  <a:gd name="connsiteY7" fmla="*/ 445000 h 444999"/>
                  <a:gd name="connsiteX8" fmla="*/ 113182 w 413084"/>
                  <a:gd name="connsiteY8" fmla="*/ 433491 h 444999"/>
                  <a:gd name="connsiteX9" fmla="*/ 172652 w 413084"/>
                  <a:gd name="connsiteY9" fmla="*/ 361882 h 444999"/>
                  <a:gd name="connsiteX10" fmla="*/ 238515 w 413084"/>
                  <a:gd name="connsiteY10" fmla="*/ 297945 h 444999"/>
                  <a:gd name="connsiteX11" fmla="*/ 305658 w 413084"/>
                  <a:gd name="connsiteY11" fmla="*/ 295389 h 444999"/>
                  <a:gd name="connsiteX12" fmla="*/ 303099 w 413084"/>
                  <a:gd name="connsiteY12" fmla="*/ 245518 h 444999"/>
                  <a:gd name="connsiteX13" fmla="*/ 336990 w 413084"/>
                  <a:gd name="connsiteY13" fmla="*/ 190532 h 444999"/>
                  <a:gd name="connsiteX14" fmla="*/ 358731 w 413084"/>
                  <a:gd name="connsiteY14" fmla="*/ 124676 h 444999"/>
                  <a:gd name="connsiteX15" fmla="*/ 404132 w 413084"/>
                  <a:gd name="connsiteY15" fmla="*/ 88873 h 444999"/>
                  <a:gd name="connsiteX16" fmla="*/ 413084 w 413084"/>
                  <a:gd name="connsiteY16" fmla="*/ 0 h 444999"/>
                  <a:gd name="connsiteX17" fmla="*/ 168814 w 413084"/>
                  <a:gd name="connsiteY17" fmla="*/ 102939 h 444999"/>
                  <a:gd name="connsiteX18" fmla="*/ 26857 w 413084"/>
                  <a:gd name="connsiteY18" fmla="*/ 219943 h 444999"/>
                  <a:gd name="connsiteX19" fmla="*/ 319085 w 413084"/>
                  <a:gd name="connsiteY19" fmla="*/ 52429 h 444999"/>
                  <a:gd name="connsiteX20" fmla="*/ 400295 w 413084"/>
                  <a:gd name="connsiteY20" fmla="*/ 17903 h 444999"/>
                  <a:gd name="connsiteX21" fmla="*/ 393262 w 413084"/>
                  <a:gd name="connsiteY21" fmla="*/ 82479 h 444999"/>
                  <a:gd name="connsiteX22" fmla="*/ 349139 w 413084"/>
                  <a:gd name="connsiteY22" fmla="*/ 117644 h 444999"/>
                  <a:gd name="connsiteX23" fmla="*/ 326120 w 413084"/>
                  <a:gd name="connsiteY23" fmla="*/ 187335 h 444999"/>
                  <a:gd name="connsiteX24" fmla="*/ 292229 w 413084"/>
                  <a:gd name="connsiteY24" fmla="*/ 242959 h 444999"/>
                  <a:gd name="connsiteX25" fmla="*/ 294147 w 413084"/>
                  <a:gd name="connsiteY25" fmla="*/ 284518 h 444999"/>
                  <a:gd name="connsiteX26" fmla="*/ 234038 w 413084"/>
                  <a:gd name="connsiteY26" fmla="*/ 287076 h 444999"/>
                  <a:gd name="connsiteX27" fmla="*/ 164338 w 413084"/>
                  <a:gd name="connsiteY27" fmla="*/ 354210 h 444999"/>
                  <a:gd name="connsiteX28" fmla="*/ 106788 w 413084"/>
                  <a:gd name="connsiteY28" fmla="*/ 423900 h 444999"/>
                  <a:gd name="connsiteX29" fmla="*/ 53713 w 413084"/>
                  <a:gd name="connsiteY29" fmla="*/ 432212 h 444999"/>
                  <a:gd name="connsiteX30" fmla="*/ 14068 w 413084"/>
                  <a:gd name="connsiteY30" fmla="*/ 390653 h 444999"/>
                  <a:gd name="connsiteX31" fmla="*/ 46040 w 413084"/>
                  <a:gd name="connsiteY31" fmla="*/ 320963 h 444999"/>
                  <a:gd name="connsiteX32" fmla="*/ 25578 w 413084"/>
                  <a:gd name="connsiteY32" fmla="*/ 295389 h 444999"/>
                  <a:gd name="connsiteX33" fmla="*/ 34530 w 413084"/>
                  <a:gd name="connsiteY33" fmla="*/ 228255 h 444999"/>
                  <a:gd name="connsiteX34" fmla="*/ 173290 w 413084"/>
                  <a:gd name="connsiteY34" fmla="*/ 112529 h 444999"/>
                  <a:gd name="connsiteX35" fmla="*/ 319085 w 413084"/>
                  <a:gd name="connsiteY35" fmla="*/ 52429 h 4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13084" h="444999">
                    <a:moveTo>
                      <a:pt x="26857" y="219943"/>
                    </a:moveTo>
                    <a:lnTo>
                      <a:pt x="23659" y="222500"/>
                    </a:lnTo>
                    <a:lnTo>
                      <a:pt x="14068" y="294109"/>
                    </a:lnTo>
                    <a:lnTo>
                      <a:pt x="13428" y="299224"/>
                    </a:lnTo>
                    <a:lnTo>
                      <a:pt x="32611" y="322880"/>
                    </a:lnTo>
                    <a:lnTo>
                      <a:pt x="3836" y="386178"/>
                    </a:lnTo>
                    <a:lnTo>
                      <a:pt x="0" y="393210"/>
                    </a:lnTo>
                    <a:lnTo>
                      <a:pt x="49237" y="445000"/>
                    </a:lnTo>
                    <a:lnTo>
                      <a:pt x="113182" y="433491"/>
                    </a:lnTo>
                    <a:lnTo>
                      <a:pt x="172652" y="361882"/>
                    </a:lnTo>
                    <a:lnTo>
                      <a:pt x="238515" y="297945"/>
                    </a:lnTo>
                    <a:lnTo>
                      <a:pt x="305658" y="295389"/>
                    </a:lnTo>
                    <a:lnTo>
                      <a:pt x="303099" y="245518"/>
                    </a:lnTo>
                    <a:lnTo>
                      <a:pt x="336990" y="190532"/>
                    </a:lnTo>
                    <a:lnTo>
                      <a:pt x="358731" y="124676"/>
                    </a:lnTo>
                    <a:lnTo>
                      <a:pt x="404132" y="88873"/>
                    </a:lnTo>
                    <a:lnTo>
                      <a:pt x="413084" y="0"/>
                    </a:lnTo>
                    <a:lnTo>
                      <a:pt x="168814" y="102939"/>
                    </a:lnTo>
                    <a:lnTo>
                      <a:pt x="26857" y="219943"/>
                    </a:lnTo>
                    <a:close/>
                    <a:moveTo>
                      <a:pt x="319085" y="52429"/>
                    </a:moveTo>
                    <a:lnTo>
                      <a:pt x="400295" y="17903"/>
                    </a:lnTo>
                    <a:lnTo>
                      <a:pt x="393262" y="82479"/>
                    </a:lnTo>
                    <a:lnTo>
                      <a:pt x="349139" y="117644"/>
                    </a:lnTo>
                    <a:lnTo>
                      <a:pt x="326120" y="187335"/>
                    </a:lnTo>
                    <a:lnTo>
                      <a:pt x="292229" y="242959"/>
                    </a:lnTo>
                    <a:lnTo>
                      <a:pt x="294147" y="284518"/>
                    </a:lnTo>
                    <a:lnTo>
                      <a:pt x="234038" y="287076"/>
                    </a:lnTo>
                    <a:lnTo>
                      <a:pt x="164338" y="354210"/>
                    </a:lnTo>
                    <a:lnTo>
                      <a:pt x="106788" y="423900"/>
                    </a:lnTo>
                    <a:lnTo>
                      <a:pt x="53713" y="432212"/>
                    </a:lnTo>
                    <a:lnTo>
                      <a:pt x="14068" y="390653"/>
                    </a:lnTo>
                    <a:lnTo>
                      <a:pt x="46040" y="320963"/>
                    </a:lnTo>
                    <a:lnTo>
                      <a:pt x="25578" y="295389"/>
                    </a:lnTo>
                    <a:lnTo>
                      <a:pt x="34530" y="228255"/>
                    </a:lnTo>
                    <a:lnTo>
                      <a:pt x="173290" y="112529"/>
                    </a:lnTo>
                    <a:lnTo>
                      <a:pt x="319085" y="5242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5" name="Vrije vorm 134">
                <a:extLst>
                  <a:ext uri="{FF2B5EF4-FFF2-40B4-BE49-F238E27FC236}">
                    <a16:creationId xmlns:a16="http://schemas.microsoft.com/office/drawing/2014/main" id="{27B7DE91-1B4A-6B1C-D299-E91488B86145}"/>
                  </a:ext>
                </a:extLst>
              </p:cNvPr>
              <p:cNvSpPr/>
              <p:nvPr/>
            </p:nvSpPr>
            <p:spPr>
              <a:xfrm>
                <a:off x="22874305" y="14600320"/>
                <a:ext cx="358092" cy="382341"/>
              </a:xfrm>
              <a:custGeom>
                <a:avLst/>
                <a:gdLst>
                  <a:gd name="connsiteX0" fmla="*/ 28135 w 358092"/>
                  <a:gd name="connsiteY0" fmla="*/ 289633 h 382341"/>
                  <a:gd name="connsiteX1" fmla="*/ 0 w 358092"/>
                  <a:gd name="connsiteY1" fmla="*/ 351012 h 382341"/>
                  <a:gd name="connsiteX2" fmla="*/ 29414 w 358092"/>
                  <a:gd name="connsiteY2" fmla="*/ 382341 h 382341"/>
                  <a:gd name="connsiteX3" fmla="*/ 72257 w 358092"/>
                  <a:gd name="connsiteY3" fmla="*/ 375308 h 382341"/>
                  <a:gd name="connsiteX4" fmla="*/ 127890 w 358092"/>
                  <a:gd name="connsiteY4" fmla="*/ 309453 h 382341"/>
                  <a:gd name="connsiteX5" fmla="*/ 200787 w 358092"/>
                  <a:gd name="connsiteY5" fmla="*/ 237844 h 382341"/>
                  <a:gd name="connsiteX6" fmla="*/ 253862 w 358092"/>
                  <a:gd name="connsiteY6" fmla="*/ 235926 h 382341"/>
                  <a:gd name="connsiteX7" fmla="*/ 251943 w 358092"/>
                  <a:gd name="connsiteY7" fmla="*/ 202679 h 382341"/>
                  <a:gd name="connsiteX8" fmla="*/ 253862 w 358092"/>
                  <a:gd name="connsiteY8" fmla="*/ 200122 h 382341"/>
                  <a:gd name="connsiteX9" fmla="*/ 287753 w 358092"/>
                  <a:gd name="connsiteY9" fmla="*/ 144496 h 382341"/>
                  <a:gd name="connsiteX10" fmla="*/ 310772 w 358092"/>
                  <a:gd name="connsiteY10" fmla="*/ 74166 h 382341"/>
                  <a:gd name="connsiteX11" fmla="*/ 353615 w 358092"/>
                  <a:gd name="connsiteY11" fmla="*/ 40280 h 382341"/>
                  <a:gd name="connsiteX12" fmla="*/ 358092 w 358092"/>
                  <a:gd name="connsiteY12" fmla="*/ 0 h 382341"/>
                  <a:gd name="connsiteX13" fmla="*/ 295426 w 358092"/>
                  <a:gd name="connsiteY13" fmla="*/ 26853 h 382341"/>
                  <a:gd name="connsiteX14" fmla="*/ 150909 w 358092"/>
                  <a:gd name="connsiteY14" fmla="*/ 86314 h 382341"/>
                  <a:gd name="connsiteX15" fmla="*/ 17265 w 358092"/>
                  <a:gd name="connsiteY15" fmla="*/ 198204 h 382341"/>
                  <a:gd name="connsiteX16" fmla="*/ 9592 w 358092"/>
                  <a:gd name="connsiteY16" fmla="*/ 255747 h 382341"/>
                  <a:gd name="connsiteX17" fmla="*/ 31332 w 358092"/>
                  <a:gd name="connsiteY17" fmla="*/ 283240 h 38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092" h="382341">
                    <a:moveTo>
                      <a:pt x="28135" y="289633"/>
                    </a:moveTo>
                    <a:lnTo>
                      <a:pt x="0" y="351012"/>
                    </a:lnTo>
                    <a:lnTo>
                      <a:pt x="29414" y="382341"/>
                    </a:lnTo>
                    <a:lnTo>
                      <a:pt x="72257" y="375308"/>
                    </a:lnTo>
                    <a:lnTo>
                      <a:pt x="127890" y="309453"/>
                    </a:lnTo>
                    <a:lnTo>
                      <a:pt x="200787" y="237844"/>
                    </a:lnTo>
                    <a:lnTo>
                      <a:pt x="253862" y="235926"/>
                    </a:lnTo>
                    <a:lnTo>
                      <a:pt x="251943" y="202679"/>
                    </a:lnTo>
                    <a:lnTo>
                      <a:pt x="253862" y="200122"/>
                    </a:lnTo>
                    <a:lnTo>
                      <a:pt x="287753" y="144496"/>
                    </a:lnTo>
                    <a:lnTo>
                      <a:pt x="310772" y="74166"/>
                    </a:lnTo>
                    <a:lnTo>
                      <a:pt x="353615" y="40280"/>
                    </a:lnTo>
                    <a:lnTo>
                      <a:pt x="358092" y="0"/>
                    </a:lnTo>
                    <a:lnTo>
                      <a:pt x="295426" y="26853"/>
                    </a:lnTo>
                    <a:lnTo>
                      <a:pt x="150909" y="86314"/>
                    </a:lnTo>
                    <a:lnTo>
                      <a:pt x="17265" y="198204"/>
                    </a:lnTo>
                    <a:lnTo>
                      <a:pt x="9592" y="255747"/>
                    </a:lnTo>
                    <a:lnTo>
                      <a:pt x="31332" y="28324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6" name="Vrije vorm 135">
                <a:extLst>
                  <a:ext uri="{FF2B5EF4-FFF2-40B4-BE49-F238E27FC236}">
                    <a16:creationId xmlns:a16="http://schemas.microsoft.com/office/drawing/2014/main" id="{B0DB41B6-D4F8-AC43-3058-FD163D5AA7B4}"/>
                  </a:ext>
                </a:extLst>
              </p:cNvPr>
              <p:cNvSpPr/>
              <p:nvPr/>
            </p:nvSpPr>
            <p:spPr>
              <a:xfrm>
                <a:off x="22810360" y="14448150"/>
                <a:ext cx="145793" cy="88871"/>
              </a:xfrm>
              <a:custGeom>
                <a:avLst/>
                <a:gdLst>
                  <a:gd name="connsiteX0" fmla="*/ 75454 w 145793"/>
                  <a:gd name="connsiteY0" fmla="*/ 88871 h 88871"/>
                  <a:gd name="connsiteX1" fmla="*/ 75454 w 145793"/>
                  <a:gd name="connsiteY1" fmla="*/ 88871 h 88871"/>
                  <a:gd name="connsiteX2" fmla="*/ 145793 w 145793"/>
                  <a:gd name="connsiteY2" fmla="*/ 67133 h 88871"/>
                  <a:gd name="connsiteX3" fmla="*/ 125971 w 145793"/>
                  <a:gd name="connsiteY3" fmla="*/ 2557 h 88871"/>
                  <a:gd name="connsiteX4" fmla="*/ 59468 w 145793"/>
                  <a:gd name="connsiteY4" fmla="*/ 0 h 88871"/>
                  <a:gd name="connsiteX5" fmla="*/ 0 w 145793"/>
                  <a:gd name="connsiteY5" fmla="*/ 63297 h 88871"/>
                  <a:gd name="connsiteX6" fmla="*/ 72897 w 145793"/>
                  <a:gd name="connsiteY6" fmla="*/ 87593 h 88871"/>
                  <a:gd name="connsiteX7" fmla="*/ 75454 w 145793"/>
                  <a:gd name="connsiteY7" fmla="*/ 88871 h 88871"/>
                  <a:gd name="connsiteX8" fmla="*/ 20462 w 145793"/>
                  <a:gd name="connsiteY8" fmla="*/ 58821 h 88871"/>
                  <a:gd name="connsiteX9" fmla="*/ 63945 w 145793"/>
                  <a:gd name="connsiteY9" fmla="*/ 12787 h 88871"/>
                  <a:gd name="connsiteX10" fmla="*/ 117018 w 145793"/>
                  <a:gd name="connsiteY10" fmla="*/ 14706 h 88871"/>
                  <a:gd name="connsiteX11" fmla="*/ 131087 w 145793"/>
                  <a:gd name="connsiteY11" fmla="*/ 60740 h 88871"/>
                  <a:gd name="connsiteX12" fmla="*/ 76094 w 145793"/>
                  <a:gd name="connsiteY12" fmla="*/ 77364 h 88871"/>
                  <a:gd name="connsiteX13" fmla="*/ 20462 w 145793"/>
                  <a:gd name="connsiteY13" fmla="*/ 58821 h 88871"/>
                  <a:gd name="connsiteX14" fmla="*/ 20462 w 145793"/>
                  <a:gd name="connsiteY14" fmla="*/ 58821 h 8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93" h="88871">
                    <a:moveTo>
                      <a:pt x="75454" y="88871"/>
                    </a:moveTo>
                    <a:lnTo>
                      <a:pt x="75454" y="88871"/>
                    </a:lnTo>
                    <a:lnTo>
                      <a:pt x="145793" y="67133"/>
                    </a:lnTo>
                    <a:lnTo>
                      <a:pt x="125971" y="2557"/>
                    </a:lnTo>
                    <a:lnTo>
                      <a:pt x="59468" y="0"/>
                    </a:lnTo>
                    <a:lnTo>
                      <a:pt x="0" y="63297"/>
                    </a:lnTo>
                    <a:lnTo>
                      <a:pt x="72897" y="87593"/>
                    </a:lnTo>
                    <a:lnTo>
                      <a:pt x="75454" y="88871"/>
                    </a:lnTo>
                    <a:close/>
                    <a:moveTo>
                      <a:pt x="20462" y="58821"/>
                    </a:moveTo>
                    <a:lnTo>
                      <a:pt x="63945" y="12787"/>
                    </a:lnTo>
                    <a:lnTo>
                      <a:pt x="117018" y="14706"/>
                    </a:lnTo>
                    <a:lnTo>
                      <a:pt x="131087" y="60740"/>
                    </a:lnTo>
                    <a:lnTo>
                      <a:pt x="76094" y="77364"/>
                    </a:lnTo>
                    <a:lnTo>
                      <a:pt x="20462" y="58821"/>
                    </a:lnTo>
                    <a:lnTo>
                      <a:pt x="20462" y="5882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7" name="Vrije vorm 136">
                <a:extLst>
                  <a:ext uri="{FF2B5EF4-FFF2-40B4-BE49-F238E27FC236}">
                    <a16:creationId xmlns:a16="http://schemas.microsoft.com/office/drawing/2014/main" id="{898CEFD4-532D-63CE-5BEA-32EA247EC00B}"/>
                  </a:ext>
                </a:extLst>
              </p:cNvPr>
              <p:cNvSpPr/>
              <p:nvPr/>
            </p:nvSpPr>
            <p:spPr>
              <a:xfrm>
                <a:off x="22851285" y="14471806"/>
                <a:ext cx="76093" cy="40920"/>
              </a:xfrm>
              <a:custGeom>
                <a:avLst/>
                <a:gdLst>
                  <a:gd name="connsiteX0" fmla="*/ 76094 w 76093"/>
                  <a:gd name="connsiteY0" fmla="*/ 28771 h 40920"/>
                  <a:gd name="connsiteX1" fmla="*/ 67782 w 76093"/>
                  <a:gd name="connsiteY1" fmla="*/ 1918 h 40920"/>
                  <a:gd name="connsiteX2" fmla="*/ 28135 w 76093"/>
                  <a:gd name="connsiteY2" fmla="*/ 0 h 40920"/>
                  <a:gd name="connsiteX3" fmla="*/ 0 w 76093"/>
                  <a:gd name="connsiteY3" fmla="*/ 29411 h 40920"/>
                  <a:gd name="connsiteX4" fmla="*/ 35170 w 76093"/>
                  <a:gd name="connsiteY4" fmla="*/ 40920 h 4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93" h="40920">
                    <a:moveTo>
                      <a:pt x="76094" y="28771"/>
                    </a:moveTo>
                    <a:lnTo>
                      <a:pt x="67782" y="1918"/>
                    </a:lnTo>
                    <a:lnTo>
                      <a:pt x="28135" y="0"/>
                    </a:lnTo>
                    <a:lnTo>
                      <a:pt x="0" y="29411"/>
                    </a:lnTo>
                    <a:lnTo>
                      <a:pt x="35170" y="4092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8" name="Vrije vorm 137">
                <a:extLst>
                  <a:ext uri="{FF2B5EF4-FFF2-40B4-BE49-F238E27FC236}">
                    <a16:creationId xmlns:a16="http://schemas.microsoft.com/office/drawing/2014/main" id="{4346C718-1A83-AD5D-718A-727C42F5FC6C}"/>
                  </a:ext>
                </a:extLst>
              </p:cNvPr>
              <p:cNvSpPr/>
              <p:nvPr/>
            </p:nvSpPr>
            <p:spPr>
              <a:xfrm>
                <a:off x="22491274" y="15056827"/>
                <a:ext cx="172013" cy="336945"/>
              </a:xfrm>
              <a:custGeom>
                <a:avLst/>
                <a:gdLst>
                  <a:gd name="connsiteX0" fmla="*/ 88885 w 172013"/>
                  <a:gd name="connsiteY0" fmla="*/ 0 h 336945"/>
                  <a:gd name="connsiteX1" fmla="*/ 3837 w 172013"/>
                  <a:gd name="connsiteY1" fmla="*/ 104217 h 336945"/>
                  <a:gd name="connsiteX2" fmla="*/ 0 w 172013"/>
                  <a:gd name="connsiteY2" fmla="*/ 110611 h 336945"/>
                  <a:gd name="connsiteX3" fmla="*/ 40926 w 172013"/>
                  <a:gd name="connsiteY3" fmla="*/ 194368 h 336945"/>
                  <a:gd name="connsiteX4" fmla="*/ 63945 w 172013"/>
                  <a:gd name="connsiteY4" fmla="*/ 336946 h 336945"/>
                  <a:gd name="connsiteX5" fmla="*/ 63945 w 172013"/>
                  <a:gd name="connsiteY5" fmla="*/ 336946 h 336945"/>
                  <a:gd name="connsiteX6" fmla="*/ 121496 w 172013"/>
                  <a:gd name="connsiteY6" fmla="*/ 310733 h 336945"/>
                  <a:gd name="connsiteX7" fmla="*/ 169454 w 172013"/>
                  <a:gd name="connsiteY7" fmla="*/ 186056 h 336945"/>
                  <a:gd name="connsiteX8" fmla="*/ 172013 w 172013"/>
                  <a:gd name="connsiteY8" fmla="*/ 179663 h 336945"/>
                  <a:gd name="connsiteX9" fmla="*/ 109347 w 172013"/>
                  <a:gd name="connsiteY9" fmla="*/ 97823 h 336945"/>
                  <a:gd name="connsiteX10" fmla="*/ 88885 w 172013"/>
                  <a:gd name="connsiteY10" fmla="*/ 0 h 336945"/>
                  <a:gd name="connsiteX11" fmla="*/ 112544 w 172013"/>
                  <a:gd name="connsiteY11" fmla="*/ 301142 h 336945"/>
                  <a:gd name="connsiteX12" fmla="*/ 73537 w 172013"/>
                  <a:gd name="connsiteY12" fmla="*/ 319683 h 336945"/>
                  <a:gd name="connsiteX13" fmla="*/ 52435 w 172013"/>
                  <a:gd name="connsiteY13" fmla="*/ 190532 h 336945"/>
                  <a:gd name="connsiteX14" fmla="*/ 13429 w 172013"/>
                  <a:gd name="connsiteY14" fmla="*/ 111889 h 336945"/>
                  <a:gd name="connsiteX15" fmla="*/ 83129 w 172013"/>
                  <a:gd name="connsiteY15" fmla="*/ 26215 h 336945"/>
                  <a:gd name="connsiteX16" fmla="*/ 99115 w 172013"/>
                  <a:gd name="connsiteY16" fmla="*/ 102299 h 336945"/>
                  <a:gd name="connsiteX17" fmla="*/ 159224 w 172013"/>
                  <a:gd name="connsiteY17" fmla="*/ 180941 h 336945"/>
                  <a:gd name="connsiteX18" fmla="*/ 112544 w 172013"/>
                  <a:gd name="connsiteY18" fmla="*/ 301142 h 33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013" h="336945">
                    <a:moveTo>
                      <a:pt x="88885" y="0"/>
                    </a:moveTo>
                    <a:lnTo>
                      <a:pt x="3837" y="104217"/>
                    </a:lnTo>
                    <a:lnTo>
                      <a:pt x="0" y="110611"/>
                    </a:lnTo>
                    <a:lnTo>
                      <a:pt x="40926" y="194368"/>
                    </a:lnTo>
                    <a:lnTo>
                      <a:pt x="63945" y="336946"/>
                    </a:lnTo>
                    <a:lnTo>
                      <a:pt x="63945" y="336946"/>
                    </a:lnTo>
                    <a:lnTo>
                      <a:pt x="121496" y="310733"/>
                    </a:lnTo>
                    <a:lnTo>
                      <a:pt x="169454" y="186056"/>
                    </a:lnTo>
                    <a:lnTo>
                      <a:pt x="172013" y="179663"/>
                    </a:lnTo>
                    <a:lnTo>
                      <a:pt x="109347" y="97823"/>
                    </a:lnTo>
                    <a:lnTo>
                      <a:pt x="88885" y="0"/>
                    </a:lnTo>
                    <a:close/>
                    <a:moveTo>
                      <a:pt x="112544" y="301142"/>
                    </a:moveTo>
                    <a:lnTo>
                      <a:pt x="73537" y="319683"/>
                    </a:lnTo>
                    <a:lnTo>
                      <a:pt x="52435" y="190532"/>
                    </a:lnTo>
                    <a:lnTo>
                      <a:pt x="13429" y="111889"/>
                    </a:lnTo>
                    <a:lnTo>
                      <a:pt x="83129" y="26215"/>
                    </a:lnTo>
                    <a:lnTo>
                      <a:pt x="99115" y="102299"/>
                    </a:lnTo>
                    <a:lnTo>
                      <a:pt x="159224" y="180941"/>
                    </a:lnTo>
                    <a:lnTo>
                      <a:pt x="112544" y="30114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9" name="Vrije vorm 138">
                <a:extLst>
                  <a:ext uri="{FF2B5EF4-FFF2-40B4-BE49-F238E27FC236}">
                    <a16:creationId xmlns:a16="http://schemas.microsoft.com/office/drawing/2014/main" id="{F94C70C0-E97C-CCB8-5619-ED8841E0F3F5}"/>
                  </a:ext>
                </a:extLst>
              </p:cNvPr>
              <p:cNvSpPr/>
              <p:nvPr/>
            </p:nvSpPr>
            <p:spPr>
              <a:xfrm>
                <a:off x="18391757" y="13519150"/>
                <a:ext cx="296704" cy="228253"/>
              </a:xfrm>
              <a:custGeom>
                <a:avLst/>
                <a:gdLst>
                  <a:gd name="connsiteX0" fmla="*/ 170093 w 296704"/>
                  <a:gd name="connsiteY0" fmla="*/ 42837 h 228253"/>
                  <a:gd name="connsiteX1" fmla="*/ 168174 w 296704"/>
                  <a:gd name="connsiteY1" fmla="*/ 40920 h 228253"/>
                  <a:gd name="connsiteX2" fmla="*/ 86964 w 296704"/>
                  <a:gd name="connsiteY2" fmla="*/ 2558 h 228253"/>
                  <a:gd name="connsiteX3" fmla="*/ 81848 w 296704"/>
                  <a:gd name="connsiteY3" fmla="*/ 0 h 228253"/>
                  <a:gd name="connsiteX4" fmla="*/ 21101 w 296704"/>
                  <a:gd name="connsiteY4" fmla="*/ 30690 h 228253"/>
                  <a:gd name="connsiteX5" fmla="*/ 0 w 296704"/>
                  <a:gd name="connsiteY5" fmla="*/ 111251 h 228253"/>
                  <a:gd name="connsiteX6" fmla="*/ 92080 w 296704"/>
                  <a:gd name="connsiteY6" fmla="*/ 203959 h 228253"/>
                  <a:gd name="connsiteX7" fmla="*/ 94637 w 296704"/>
                  <a:gd name="connsiteY7" fmla="*/ 206516 h 228253"/>
                  <a:gd name="connsiteX8" fmla="*/ 179685 w 296704"/>
                  <a:gd name="connsiteY8" fmla="*/ 228253 h 228253"/>
                  <a:gd name="connsiteX9" fmla="*/ 179685 w 296704"/>
                  <a:gd name="connsiteY9" fmla="*/ 228253 h 228253"/>
                  <a:gd name="connsiteX10" fmla="*/ 196311 w 296704"/>
                  <a:gd name="connsiteY10" fmla="*/ 185416 h 228253"/>
                  <a:gd name="connsiteX11" fmla="*/ 296704 w 296704"/>
                  <a:gd name="connsiteY11" fmla="*/ 200122 h 228253"/>
                  <a:gd name="connsiteX12" fmla="*/ 227643 w 296704"/>
                  <a:gd name="connsiteY12" fmla="*/ 121480 h 228253"/>
                  <a:gd name="connsiteX13" fmla="*/ 170093 w 296704"/>
                  <a:gd name="connsiteY13" fmla="*/ 42837 h 228253"/>
                  <a:gd name="connsiteX14" fmla="*/ 188638 w 296704"/>
                  <a:gd name="connsiteY14" fmla="*/ 171351 h 228253"/>
                  <a:gd name="connsiteX15" fmla="*/ 172012 w 296704"/>
                  <a:gd name="connsiteY15" fmla="*/ 212909 h 228253"/>
                  <a:gd name="connsiteX16" fmla="*/ 100393 w 296704"/>
                  <a:gd name="connsiteY16" fmla="*/ 194368 h 228253"/>
                  <a:gd name="connsiteX17" fmla="*/ 12789 w 296704"/>
                  <a:gd name="connsiteY17" fmla="*/ 106774 h 228253"/>
                  <a:gd name="connsiteX18" fmla="*/ 31332 w 296704"/>
                  <a:gd name="connsiteY18" fmla="*/ 37084 h 228253"/>
                  <a:gd name="connsiteX19" fmla="*/ 82489 w 296704"/>
                  <a:gd name="connsiteY19" fmla="*/ 11509 h 228253"/>
                  <a:gd name="connsiteX20" fmla="*/ 161141 w 296704"/>
                  <a:gd name="connsiteY20" fmla="*/ 48592 h 228253"/>
                  <a:gd name="connsiteX21" fmla="*/ 218692 w 296704"/>
                  <a:gd name="connsiteY21" fmla="*/ 127873 h 228253"/>
                  <a:gd name="connsiteX22" fmla="*/ 218692 w 296704"/>
                  <a:gd name="connsiteY22" fmla="*/ 127873 h 228253"/>
                  <a:gd name="connsiteX23" fmla="*/ 267289 w 296704"/>
                  <a:gd name="connsiteY23" fmla="*/ 183498 h 228253"/>
                  <a:gd name="connsiteX24" fmla="*/ 188638 w 296704"/>
                  <a:gd name="connsiteY24" fmla="*/ 171351 h 22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6704" h="228253">
                    <a:moveTo>
                      <a:pt x="170093" y="42837"/>
                    </a:moveTo>
                    <a:lnTo>
                      <a:pt x="168174" y="40920"/>
                    </a:lnTo>
                    <a:lnTo>
                      <a:pt x="86964" y="2558"/>
                    </a:lnTo>
                    <a:lnTo>
                      <a:pt x="81848" y="0"/>
                    </a:lnTo>
                    <a:lnTo>
                      <a:pt x="21101" y="30690"/>
                    </a:lnTo>
                    <a:lnTo>
                      <a:pt x="0" y="111251"/>
                    </a:lnTo>
                    <a:lnTo>
                      <a:pt x="92080" y="203959"/>
                    </a:lnTo>
                    <a:lnTo>
                      <a:pt x="94637" y="206516"/>
                    </a:lnTo>
                    <a:lnTo>
                      <a:pt x="179685" y="228253"/>
                    </a:lnTo>
                    <a:lnTo>
                      <a:pt x="179685" y="228253"/>
                    </a:lnTo>
                    <a:lnTo>
                      <a:pt x="196311" y="185416"/>
                    </a:lnTo>
                    <a:lnTo>
                      <a:pt x="296704" y="200122"/>
                    </a:lnTo>
                    <a:lnTo>
                      <a:pt x="227643" y="121480"/>
                    </a:lnTo>
                    <a:lnTo>
                      <a:pt x="170093" y="42837"/>
                    </a:lnTo>
                    <a:close/>
                    <a:moveTo>
                      <a:pt x="188638" y="171351"/>
                    </a:moveTo>
                    <a:lnTo>
                      <a:pt x="172012" y="212909"/>
                    </a:lnTo>
                    <a:lnTo>
                      <a:pt x="100393" y="194368"/>
                    </a:lnTo>
                    <a:lnTo>
                      <a:pt x="12789" y="106774"/>
                    </a:lnTo>
                    <a:lnTo>
                      <a:pt x="31332" y="37084"/>
                    </a:lnTo>
                    <a:lnTo>
                      <a:pt x="82489" y="11509"/>
                    </a:lnTo>
                    <a:lnTo>
                      <a:pt x="161141" y="48592"/>
                    </a:lnTo>
                    <a:lnTo>
                      <a:pt x="218692" y="127873"/>
                    </a:lnTo>
                    <a:lnTo>
                      <a:pt x="218692" y="127873"/>
                    </a:lnTo>
                    <a:lnTo>
                      <a:pt x="267289" y="183498"/>
                    </a:lnTo>
                    <a:lnTo>
                      <a:pt x="188638" y="17135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0" name="Vrije vorm 139">
                <a:extLst>
                  <a:ext uri="{FF2B5EF4-FFF2-40B4-BE49-F238E27FC236}">
                    <a16:creationId xmlns:a16="http://schemas.microsoft.com/office/drawing/2014/main" id="{FA0A2456-ED84-BAF6-992E-A98C833CA000}"/>
                  </a:ext>
                </a:extLst>
              </p:cNvPr>
              <p:cNvSpPr/>
              <p:nvPr/>
            </p:nvSpPr>
            <p:spPr>
              <a:xfrm>
                <a:off x="19885512" y="14598401"/>
                <a:ext cx="166897" cy="304977"/>
              </a:xfrm>
              <a:custGeom>
                <a:avLst/>
                <a:gdLst>
                  <a:gd name="connsiteX0" fmla="*/ 74177 w 166897"/>
                  <a:gd name="connsiteY0" fmla="*/ 0 h 304977"/>
                  <a:gd name="connsiteX1" fmla="*/ 37729 w 166897"/>
                  <a:gd name="connsiteY1" fmla="*/ 44116 h 304977"/>
                  <a:gd name="connsiteX2" fmla="*/ 0 w 166897"/>
                  <a:gd name="connsiteY2" fmla="*/ 129792 h 304977"/>
                  <a:gd name="connsiteX3" fmla="*/ 38367 w 166897"/>
                  <a:gd name="connsiteY3" fmla="*/ 192450 h 304977"/>
                  <a:gd name="connsiteX4" fmla="*/ 34531 w 166897"/>
                  <a:gd name="connsiteY4" fmla="*/ 264697 h 304977"/>
                  <a:gd name="connsiteX5" fmla="*/ 113823 w 166897"/>
                  <a:gd name="connsiteY5" fmla="*/ 304977 h 304977"/>
                  <a:gd name="connsiteX6" fmla="*/ 113823 w 166897"/>
                  <a:gd name="connsiteY6" fmla="*/ 304977 h 304977"/>
                  <a:gd name="connsiteX7" fmla="*/ 166897 w 166897"/>
                  <a:gd name="connsiteY7" fmla="*/ 195647 h 304977"/>
                  <a:gd name="connsiteX8" fmla="*/ 99755 w 166897"/>
                  <a:gd name="connsiteY8" fmla="*/ 106135 h 304977"/>
                  <a:gd name="connsiteX9" fmla="*/ 74177 w 166897"/>
                  <a:gd name="connsiteY9" fmla="*/ 0 h 304977"/>
                  <a:gd name="connsiteX10" fmla="*/ 109985 w 166897"/>
                  <a:gd name="connsiteY10" fmla="*/ 288993 h 304977"/>
                  <a:gd name="connsiteX11" fmla="*/ 47959 w 166897"/>
                  <a:gd name="connsiteY11" fmla="*/ 257665 h 304977"/>
                  <a:gd name="connsiteX12" fmla="*/ 50518 w 166897"/>
                  <a:gd name="connsiteY12" fmla="*/ 189253 h 304977"/>
                  <a:gd name="connsiteX13" fmla="*/ 14068 w 166897"/>
                  <a:gd name="connsiteY13" fmla="*/ 129152 h 304977"/>
                  <a:gd name="connsiteX14" fmla="*/ 47320 w 166897"/>
                  <a:gd name="connsiteY14" fmla="*/ 51149 h 304977"/>
                  <a:gd name="connsiteX15" fmla="*/ 69061 w 166897"/>
                  <a:gd name="connsiteY15" fmla="*/ 24935 h 304977"/>
                  <a:gd name="connsiteX16" fmla="*/ 90163 w 166897"/>
                  <a:gd name="connsiteY16" fmla="*/ 110611 h 304977"/>
                  <a:gd name="connsiteX17" fmla="*/ 154747 w 166897"/>
                  <a:gd name="connsiteY17" fmla="*/ 196285 h 304977"/>
                  <a:gd name="connsiteX18" fmla="*/ 109985 w 166897"/>
                  <a:gd name="connsiteY18" fmla="*/ 288993 h 30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6897" h="304977">
                    <a:moveTo>
                      <a:pt x="74177" y="0"/>
                    </a:moveTo>
                    <a:lnTo>
                      <a:pt x="37729" y="44116"/>
                    </a:lnTo>
                    <a:lnTo>
                      <a:pt x="0" y="129792"/>
                    </a:lnTo>
                    <a:lnTo>
                      <a:pt x="38367" y="192450"/>
                    </a:lnTo>
                    <a:lnTo>
                      <a:pt x="34531" y="264697"/>
                    </a:lnTo>
                    <a:lnTo>
                      <a:pt x="113823" y="304977"/>
                    </a:lnTo>
                    <a:lnTo>
                      <a:pt x="113823" y="304977"/>
                    </a:lnTo>
                    <a:lnTo>
                      <a:pt x="166897" y="195647"/>
                    </a:lnTo>
                    <a:lnTo>
                      <a:pt x="99755" y="106135"/>
                    </a:lnTo>
                    <a:lnTo>
                      <a:pt x="74177" y="0"/>
                    </a:lnTo>
                    <a:close/>
                    <a:moveTo>
                      <a:pt x="109985" y="288993"/>
                    </a:moveTo>
                    <a:lnTo>
                      <a:pt x="47959" y="257665"/>
                    </a:lnTo>
                    <a:lnTo>
                      <a:pt x="50518" y="189253"/>
                    </a:lnTo>
                    <a:lnTo>
                      <a:pt x="14068" y="129152"/>
                    </a:lnTo>
                    <a:lnTo>
                      <a:pt x="47320" y="51149"/>
                    </a:lnTo>
                    <a:lnTo>
                      <a:pt x="69061" y="24935"/>
                    </a:lnTo>
                    <a:lnTo>
                      <a:pt x="90163" y="110611"/>
                    </a:lnTo>
                    <a:lnTo>
                      <a:pt x="154747" y="196285"/>
                    </a:lnTo>
                    <a:lnTo>
                      <a:pt x="109985" y="28899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1" name="Vrije vorm 140">
                <a:extLst>
                  <a:ext uri="{FF2B5EF4-FFF2-40B4-BE49-F238E27FC236}">
                    <a16:creationId xmlns:a16="http://schemas.microsoft.com/office/drawing/2014/main" id="{7C5EBFFD-FD8C-7E52-97E6-605852CFC064}"/>
                  </a:ext>
                </a:extLst>
              </p:cNvPr>
              <p:cNvSpPr/>
              <p:nvPr/>
            </p:nvSpPr>
            <p:spPr>
              <a:xfrm>
                <a:off x="18533075" y="13470559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2" name="Vrije vorm 141">
                <a:extLst>
                  <a:ext uri="{FF2B5EF4-FFF2-40B4-BE49-F238E27FC236}">
                    <a16:creationId xmlns:a16="http://schemas.microsoft.com/office/drawing/2014/main" id="{ED74B5B0-7BB5-CAED-8D69-A6C5B73BBE09}"/>
                  </a:ext>
                </a:extLst>
              </p:cNvPr>
              <p:cNvSpPr/>
              <p:nvPr/>
            </p:nvSpPr>
            <p:spPr>
              <a:xfrm>
                <a:off x="17712659" y="12047969"/>
                <a:ext cx="306297" cy="313927"/>
              </a:xfrm>
              <a:custGeom>
                <a:avLst/>
                <a:gdLst>
                  <a:gd name="connsiteX0" fmla="*/ 216135 w 306297"/>
                  <a:gd name="connsiteY0" fmla="*/ 239762 h 313927"/>
                  <a:gd name="connsiteX1" fmla="*/ 214216 w 306297"/>
                  <a:gd name="connsiteY1" fmla="*/ 237204 h 313927"/>
                  <a:gd name="connsiteX2" fmla="*/ 140041 w 306297"/>
                  <a:gd name="connsiteY2" fmla="*/ 152808 h 313927"/>
                  <a:gd name="connsiteX3" fmla="*/ 140041 w 306297"/>
                  <a:gd name="connsiteY3" fmla="*/ 148333 h 313927"/>
                  <a:gd name="connsiteX4" fmla="*/ 143876 w 306297"/>
                  <a:gd name="connsiteY4" fmla="*/ 30050 h 313927"/>
                  <a:gd name="connsiteX5" fmla="*/ 97198 w 306297"/>
                  <a:gd name="connsiteY5" fmla="*/ 0 h 313927"/>
                  <a:gd name="connsiteX6" fmla="*/ 0 w 306297"/>
                  <a:gd name="connsiteY6" fmla="*/ 36444 h 313927"/>
                  <a:gd name="connsiteX7" fmla="*/ 6395 w 306297"/>
                  <a:gd name="connsiteY7" fmla="*/ 85674 h 313927"/>
                  <a:gd name="connsiteX8" fmla="*/ 72258 w 306297"/>
                  <a:gd name="connsiteY8" fmla="*/ 113168 h 313927"/>
                  <a:gd name="connsiteX9" fmla="*/ 83129 w 306297"/>
                  <a:gd name="connsiteY9" fmla="*/ 153448 h 313927"/>
                  <a:gd name="connsiteX10" fmla="*/ 192475 w 306297"/>
                  <a:gd name="connsiteY10" fmla="*/ 269812 h 313927"/>
                  <a:gd name="connsiteX11" fmla="*/ 288393 w 306297"/>
                  <a:gd name="connsiteY11" fmla="*/ 313928 h 313927"/>
                  <a:gd name="connsiteX12" fmla="*/ 306298 w 306297"/>
                  <a:gd name="connsiteY12" fmla="*/ 299862 h 313927"/>
                  <a:gd name="connsiteX13" fmla="*/ 296706 w 306297"/>
                  <a:gd name="connsiteY13" fmla="*/ 269172 h 31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6297" h="313927">
                    <a:moveTo>
                      <a:pt x="216135" y="239762"/>
                    </a:moveTo>
                    <a:lnTo>
                      <a:pt x="214216" y="237204"/>
                    </a:lnTo>
                    <a:lnTo>
                      <a:pt x="140041" y="152808"/>
                    </a:lnTo>
                    <a:lnTo>
                      <a:pt x="140041" y="148333"/>
                    </a:lnTo>
                    <a:lnTo>
                      <a:pt x="143876" y="30050"/>
                    </a:lnTo>
                    <a:lnTo>
                      <a:pt x="97198" y="0"/>
                    </a:lnTo>
                    <a:lnTo>
                      <a:pt x="0" y="36444"/>
                    </a:lnTo>
                    <a:lnTo>
                      <a:pt x="6395" y="85674"/>
                    </a:lnTo>
                    <a:lnTo>
                      <a:pt x="72258" y="113168"/>
                    </a:lnTo>
                    <a:lnTo>
                      <a:pt x="83129" y="153448"/>
                    </a:lnTo>
                    <a:lnTo>
                      <a:pt x="192475" y="269812"/>
                    </a:lnTo>
                    <a:lnTo>
                      <a:pt x="288393" y="313928"/>
                    </a:lnTo>
                    <a:lnTo>
                      <a:pt x="306298" y="299862"/>
                    </a:lnTo>
                    <a:lnTo>
                      <a:pt x="296706" y="26917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3" name="Vrije vorm 142">
                <a:extLst>
                  <a:ext uri="{FF2B5EF4-FFF2-40B4-BE49-F238E27FC236}">
                    <a16:creationId xmlns:a16="http://schemas.microsoft.com/office/drawing/2014/main" id="{7C796D70-1945-07E2-106F-00493D8EBE15}"/>
                  </a:ext>
                </a:extLst>
              </p:cNvPr>
              <p:cNvSpPr/>
              <p:nvPr/>
            </p:nvSpPr>
            <p:spPr>
              <a:xfrm>
                <a:off x="14251953" y="8033387"/>
                <a:ext cx="271766" cy="346536"/>
              </a:xfrm>
              <a:custGeom>
                <a:avLst/>
                <a:gdLst>
                  <a:gd name="connsiteX0" fmla="*/ 198230 w 271766"/>
                  <a:gd name="connsiteY0" fmla="*/ 341423 h 346536"/>
                  <a:gd name="connsiteX1" fmla="*/ 202067 w 271766"/>
                  <a:gd name="connsiteY1" fmla="*/ 346536 h 346536"/>
                  <a:gd name="connsiteX2" fmla="*/ 202067 w 271766"/>
                  <a:gd name="connsiteY2" fmla="*/ 346536 h 346536"/>
                  <a:gd name="connsiteX3" fmla="*/ 271767 w 271766"/>
                  <a:gd name="connsiteY3" fmla="*/ 333749 h 346536"/>
                  <a:gd name="connsiteX4" fmla="*/ 211659 w 271766"/>
                  <a:gd name="connsiteY4" fmla="*/ 151530 h 346536"/>
                  <a:gd name="connsiteX5" fmla="*/ 0 w 271766"/>
                  <a:gd name="connsiteY5" fmla="*/ 0 h 346536"/>
                  <a:gd name="connsiteX6" fmla="*/ 109347 w 271766"/>
                  <a:gd name="connsiteY6" fmla="*/ 176466 h 346536"/>
                  <a:gd name="connsiteX7" fmla="*/ 80571 w 271766"/>
                  <a:gd name="connsiteY7" fmla="*/ 214828 h 346536"/>
                  <a:gd name="connsiteX8" fmla="*/ 198230 w 271766"/>
                  <a:gd name="connsiteY8" fmla="*/ 341423 h 346536"/>
                  <a:gd name="connsiteX9" fmla="*/ 40286 w 271766"/>
                  <a:gd name="connsiteY9" fmla="*/ 42837 h 346536"/>
                  <a:gd name="connsiteX10" fmla="*/ 202067 w 271766"/>
                  <a:gd name="connsiteY10" fmla="*/ 158563 h 346536"/>
                  <a:gd name="connsiteX11" fmla="*/ 257059 w 271766"/>
                  <a:gd name="connsiteY11" fmla="*/ 324798 h 346536"/>
                  <a:gd name="connsiteX12" fmla="*/ 206543 w 271766"/>
                  <a:gd name="connsiteY12" fmla="*/ 334389 h 346536"/>
                  <a:gd name="connsiteX13" fmla="*/ 95918 w 271766"/>
                  <a:gd name="connsiteY13" fmla="*/ 214188 h 346536"/>
                  <a:gd name="connsiteX14" fmla="*/ 123414 w 271766"/>
                  <a:gd name="connsiteY14" fmla="*/ 177104 h 346536"/>
                  <a:gd name="connsiteX15" fmla="*/ 40286 w 271766"/>
                  <a:gd name="connsiteY15" fmla="*/ 42837 h 34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1766" h="346536">
                    <a:moveTo>
                      <a:pt x="198230" y="341423"/>
                    </a:moveTo>
                    <a:lnTo>
                      <a:pt x="202067" y="346536"/>
                    </a:lnTo>
                    <a:lnTo>
                      <a:pt x="202067" y="346536"/>
                    </a:lnTo>
                    <a:lnTo>
                      <a:pt x="271767" y="333749"/>
                    </a:lnTo>
                    <a:lnTo>
                      <a:pt x="211659" y="151530"/>
                    </a:lnTo>
                    <a:lnTo>
                      <a:pt x="0" y="0"/>
                    </a:lnTo>
                    <a:lnTo>
                      <a:pt x="109347" y="176466"/>
                    </a:lnTo>
                    <a:lnTo>
                      <a:pt x="80571" y="214828"/>
                    </a:lnTo>
                    <a:lnTo>
                      <a:pt x="198230" y="341423"/>
                    </a:lnTo>
                    <a:close/>
                    <a:moveTo>
                      <a:pt x="40286" y="42837"/>
                    </a:moveTo>
                    <a:lnTo>
                      <a:pt x="202067" y="158563"/>
                    </a:lnTo>
                    <a:lnTo>
                      <a:pt x="257059" y="324798"/>
                    </a:lnTo>
                    <a:lnTo>
                      <a:pt x="206543" y="334389"/>
                    </a:lnTo>
                    <a:lnTo>
                      <a:pt x="95918" y="214188"/>
                    </a:lnTo>
                    <a:lnTo>
                      <a:pt x="123414" y="177104"/>
                    </a:lnTo>
                    <a:lnTo>
                      <a:pt x="40286" y="4283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4" name="Vrije vorm 143">
                <a:extLst>
                  <a:ext uri="{FF2B5EF4-FFF2-40B4-BE49-F238E27FC236}">
                    <a16:creationId xmlns:a16="http://schemas.microsoft.com/office/drawing/2014/main" id="{13C6EF2B-DF00-7269-EE53-76A8C88FBCC9}"/>
                  </a:ext>
                </a:extLst>
              </p:cNvPr>
              <p:cNvSpPr/>
              <p:nvPr/>
            </p:nvSpPr>
            <p:spPr>
              <a:xfrm>
                <a:off x="17686443" y="12023673"/>
                <a:ext cx="358730" cy="365717"/>
              </a:xfrm>
              <a:custGeom>
                <a:avLst/>
                <a:gdLst>
                  <a:gd name="connsiteX0" fmla="*/ 340827 w 358730"/>
                  <a:gd name="connsiteY0" fmla="*/ 276846 h 365717"/>
                  <a:gd name="connsiteX1" fmla="*/ 255140 w 358730"/>
                  <a:gd name="connsiteY1" fmla="*/ 246156 h 365717"/>
                  <a:gd name="connsiteX2" fmla="*/ 187998 w 358730"/>
                  <a:gd name="connsiteY2" fmla="*/ 170711 h 365717"/>
                  <a:gd name="connsiteX3" fmla="*/ 193114 w 358730"/>
                  <a:gd name="connsiteY3" fmla="*/ 50509 h 365717"/>
                  <a:gd name="connsiteX4" fmla="*/ 193754 w 358730"/>
                  <a:gd name="connsiteY4" fmla="*/ 44116 h 365717"/>
                  <a:gd name="connsiteX5" fmla="*/ 125331 w 358730"/>
                  <a:gd name="connsiteY5" fmla="*/ 0 h 365717"/>
                  <a:gd name="connsiteX6" fmla="*/ 0 w 358730"/>
                  <a:gd name="connsiteY6" fmla="*/ 47312 h 365717"/>
                  <a:gd name="connsiteX7" fmla="*/ 10870 w 358730"/>
                  <a:gd name="connsiteY7" fmla="*/ 120840 h 365717"/>
                  <a:gd name="connsiteX8" fmla="*/ 12149 w 358730"/>
                  <a:gd name="connsiteY8" fmla="*/ 127233 h 365717"/>
                  <a:gd name="connsiteX9" fmla="*/ 79931 w 358730"/>
                  <a:gd name="connsiteY9" fmla="*/ 155366 h 365717"/>
                  <a:gd name="connsiteX10" fmla="*/ 88244 w 358730"/>
                  <a:gd name="connsiteY10" fmla="*/ 189252 h 365717"/>
                  <a:gd name="connsiteX11" fmla="*/ 203346 w 358730"/>
                  <a:gd name="connsiteY11" fmla="*/ 312011 h 365717"/>
                  <a:gd name="connsiteX12" fmla="*/ 317807 w 358730"/>
                  <a:gd name="connsiteY12" fmla="*/ 365717 h 365717"/>
                  <a:gd name="connsiteX13" fmla="*/ 317807 w 358730"/>
                  <a:gd name="connsiteY13" fmla="*/ 365717 h 365717"/>
                  <a:gd name="connsiteX14" fmla="*/ 358731 w 358730"/>
                  <a:gd name="connsiteY14" fmla="*/ 333749 h 365717"/>
                  <a:gd name="connsiteX15" fmla="*/ 342745 w 358730"/>
                  <a:gd name="connsiteY15" fmla="*/ 281960 h 365717"/>
                  <a:gd name="connsiteX16" fmla="*/ 340827 w 358730"/>
                  <a:gd name="connsiteY16" fmla="*/ 276846 h 365717"/>
                  <a:gd name="connsiteX17" fmla="*/ 315249 w 358730"/>
                  <a:gd name="connsiteY17" fmla="*/ 351652 h 365717"/>
                  <a:gd name="connsiteX18" fmla="*/ 211019 w 358730"/>
                  <a:gd name="connsiteY18" fmla="*/ 303059 h 365717"/>
                  <a:gd name="connsiteX19" fmla="*/ 97836 w 358730"/>
                  <a:gd name="connsiteY19" fmla="*/ 182858 h 365717"/>
                  <a:gd name="connsiteX20" fmla="*/ 88244 w 358730"/>
                  <a:gd name="connsiteY20" fmla="*/ 145776 h 365717"/>
                  <a:gd name="connsiteX21" fmla="*/ 21102 w 358730"/>
                  <a:gd name="connsiteY21" fmla="*/ 118283 h 365717"/>
                  <a:gd name="connsiteX22" fmla="*/ 12149 w 358730"/>
                  <a:gd name="connsiteY22" fmla="*/ 53706 h 365717"/>
                  <a:gd name="connsiteX23" fmla="*/ 123414 w 358730"/>
                  <a:gd name="connsiteY23" fmla="*/ 12147 h 365717"/>
                  <a:gd name="connsiteX24" fmla="*/ 182243 w 358730"/>
                  <a:gd name="connsiteY24" fmla="*/ 49231 h 365717"/>
                  <a:gd name="connsiteX25" fmla="*/ 182243 w 358730"/>
                  <a:gd name="connsiteY25" fmla="*/ 49231 h 365717"/>
                  <a:gd name="connsiteX26" fmla="*/ 177128 w 358730"/>
                  <a:gd name="connsiteY26" fmla="*/ 173907 h 365717"/>
                  <a:gd name="connsiteX27" fmla="*/ 248746 w 358730"/>
                  <a:gd name="connsiteY27" fmla="*/ 254468 h 365717"/>
                  <a:gd name="connsiteX28" fmla="*/ 331874 w 358730"/>
                  <a:gd name="connsiteY28" fmla="*/ 284518 h 365717"/>
                  <a:gd name="connsiteX29" fmla="*/ 345303 w 358730"/>
                  <a:gd name="connsiteY29" fmla="*/ 328634 h 365717"/>
                  <a:gd name="connsiteX30" fmla="*/ 315249 w 358730"/>
                  <a:gd name="connsiteY30" fmla="*/ 351652 h 36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730" h="365717">
                    <a:moveTo>
                      <a:pt x="340827" y="276846"/>
                    </a:moveTo>
                    <a:lnTo>
                      <a:pt x="255140" y="246156"/>
                    </a:lnTo>
                    <a:lnTo>
                      <a:pt x="187998" y="170711"/>
                    </a:lnTo>
                    <a:lnTo>
                      <a:pt x="193114" y="50509"/>
                    </a:lnTo>
                    <a:lnTo>
                      <a:pt x="193754" y="44116"/>
                    </a:lnTo>
                    <a:lnTo>
                      <a:pt x="125331" y="0"/>
                    </a:lnTo>
                    <a:lnTo>
                      <a:pt x="0" y="47312"/>
                    </a:lnTo>
                    <a:lnTo>
                      <a:pt x="10870" y="120840"/>
                    </a:lnTo>
                    <a:lnTo>
                      <a:pt x="12149" y="127233"/>
                    </a:lnTo>
                    <a:lnTo>
                      <a:pt x="79931" y="155366"/>
                    </a:lnTo>
                    <a:lnTo>
                      <a:pt x="88244" y="189252"/>
                    </a:lnTo>
                    <a:lnTo>
                      <a:pt x="203346" y="312011"/>
                    </a:lnTo>
                    <a:lnTo>
                      <a:pt x="317807" y="365717"/>
                    </a:lnTo>
                    <a:lnTo>
                      <a:pt x="317807" y="365717"/>
                    </a:lnTo>
                    <a:lnTo>
                      <a:pt x="358731" y="333749"/>
                    </a:lnTo>
                    <a:lnTo>
                      <a:pt x="342745" y="281960"/>
                    </a:lnTo>
                    <a:lnTo>
                      <a:pt x="340827" y="276846"/>
                    </a:lnTo>
                    <a:close/>
                    <a:moveTo>
                      <a:pt x="315249" y="351652"/>
                    </a:moveTo>
                    <a:lnTo>
                      <a:pt x="211019" y="303059"/>
                    </a:lnTo>
                    <a:lnTo>
                      <a:pt x="97836" y="182858"/>
                    </a:lnTo>
                    <a:lnTo>
                      <a:pt x="88244" y="145776"/>
                    </a:lnTo>
                    <a:lnTo>
                      <a:pt x="21102" y="118283"/>
                    </a:lnTo>
                    <a:lnTo>
                      <a:pt x="12149" y="53706"/>
                    </a:lnTo>
                    <a:lnTo>
                      <a:pt x="123414" y="12147"/>
                    </a:lnTo>
                    <a:lnTo>
                      <a:pt x="182243" y="49231"/>
                    </a:lnTo>
                    <a:lnTo>
                      <a:pt x="182243" y="49231"/>
                    </a:lnTo>
                    <a:lnTo>
                      <a:pt x="177128" y="173907"/>
                    </a:lnTo>
                    <a:lnTo>
                      <a:pt x="248746" y="254468"/>
                    </a:lnTo>
                    <a:lnTo>
                      <a:pt x="331874" y="284518"/>
                    </a:lnTo>
                    <a:lnTo>
                      <a:pt x="345303" y="328634"/>
                    </a:lnTo>
                    <a:lnTo>
                      <a:pt x="315249" y="35165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5" name="Vrije vorm 144">
                <a:extLst>
                  <a:ext uri="{FF2B5EF4-FFF2-40B4-BE49-F238E27FC236}">
                    <a16:creationId xmlns:a16="http://schemas.microsoft.com/office/drawing/2014/main" id="{9E0761CB-E9E1-0A53-8928-C1264378F43E}"/>
                  </a:ext>
                </a:extLst>
              </p:cNvPr>
              <p:cNvSpPr/>
              <p:nvPr/>
            </p:nvSpPr>
            <p:spPr>
              <a:xfrm>
                <a:off x="18255554" y="13060725"/>
                <a:ext cx="299901" cy="379783"/>
              </a:xfrm>
              <a:custGeom>
                <a:avLst/>
                <a:gdLst>
                  <a:gd name="connsiteX0" fmla="*/ 121496 w 299901"/>
                  <a:gd name="connsiteY0" fmla="*/ 331192 h 379783"/>
                  <a:gd name="connsiteX1" fmla="*/ 121496 w 299901"/>
                  <a:gd name="connsiteY1" fmla="*/ 331192 h 379783"/>
                  <a:gd name="connsiteX2" fmla="*/ 203346 w 299901"/>
                  <a:gd name="connsiteY2" fmla="*/ 343339 h 379783"/>
                  <a:gd name="connsiteX3" fmla="*/ 270488 w 299901"/>
                  <a:gd name="connsiteY3" fmla="*/ 379783 h 379783"/>
                  <a:gd name="connsiteX4" fmla="*/ 299902 w 299901"/>
                  <a:gd name="connsiteY4" fmla="*/ 333111 h 379783"/>
                  <a:gd name="connsiteX5" fmla="*/ 277521 w 299901"/>
                  <a:gd name="connsiteY5" fmla="*/ 301142 h 379783"/>
                  <a:gd name="connsiteX6" fmla="*/ 261535 w 299901"/>
                  <a:gd name="connsiteY6" fmla="*/ 243599 h 379783"/>
                  <a:gd name="connsiteX7" fmla="*/ 203346 w 299901"/>
                  <a:gd name="connsiteY7" fmla="*/ 182859 h 379783"/>
                  <a:gd name="connsiteX8" fmla="*/ 220610 w 299901"/>
                  <a:gd name="connsiteY8" fmla="*/ 127233 h 379783"/>
                  <a:gd name="connsiteX9" fmla="*/ 184162 w 299901"/>
                  <a:gd name="connsiteY9" fmla="*/ 43477 h 379783"/>
                  <a:gd name="connsiteX10" fmla="*/ 133006 w 299901"/>
                  <a:gd name="connsiteY10" fmla="*/ 0 h 379783"/>
                  <a:gd name="connsiteX11" fmla="*/ 130447 w 299901"/>
                  <a:gd name="connsiteY11" fmla="*/ 145136 h 379783"/>
                  <a:gd name="connsiteX12" fmla="*/ 64584 w 299901"/>
                  <a:gd name="connsiteY12" fmla="*/ 133627 h 379783"/>
                  <a:gd name="connsiteX13" fmla="*/ 0 w 299901"/>
                  <a:gd name="connsiteY13" fmla="*/ 151530 h 379783"/>
                  <a:gd name="connsiteX14" fmla="*/ 0 w 299901"/>
                  <a:gd name="connsiteY14" fmla="*/ 272371 h 379783"/>
                  <a:gd name="connsiteX15" fmla="*/ 46040 w 299901"/>
                  <a:gd name="connsiteY15" fmla="*/ 320323 h 379783"/>
                  <a:gd name="connsiteX16" fmla="*/ 67142 w 299901"/>
                  <a:gd name="connsiteY16" fmla="*/ 297305 h 379783"/>
                  <a:gd name="connsiteX17" fmla="*/ 70978 w 299901"/>
                  <a:gd name="connsiteY17" fmla="*/ 208434 h 379783"/>
                  <a:gd name="connsiteX18" fmla="*/ 122774 w 299901"/>
                  <a:gd name="connsiteY18" fmla="*/ 264697 h 37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901" h="379783">
                    <a:moveTo>
                      <a:pt x="121496" y="331192"/>
                    </a:moveTo>
                    <a:lnTo>
                      <a:pt x="121496" y="331192"/>
                    </a:lnTo>
                    <a:lnTo>
                      <a:pt x="203346" y="343339"/>
                    </a:lnTo>
                    <a:lnTo>
                      <a:pt x="270488" y="379783"/>
                    </a:lnTo>
                    <a:lnTo>
                      <a:pt x="299902" y="333111"/>
                    </a:lnTo>
                    <a:lnTo>
                      <a:pt x="277521" y="301142"/>
                    </a:lnTo>
                    <a:lnTo>
                      <a:pt x="261535" y="243599"/>
                    </a:lnTo>
                    <a:lnTo>
                      <a:pt x="203346" y="182859"/>
                    </a:lnTo>
                    <a:lnTo>
                      <a:pt x="220610" y="127233"/>
                    </a:lnTo>
                    <a:lnTo>
                      <a:pt x="184162" y="43477"/>
                    </a:lnTo>
                    <a:lnTo>
                      <a:pt x="133006" y="0"/>
                    </a:lnTo>
                    <a:lnTo>
                      <a:pt x="130447" y="145136"/>
                    </a:lnTo>
                    <a:lnTo>
                      <a:pt x="64584" y="133627"/>
                    </a:lnTo>
                    <a:lnTo>
                      <a:pt x="0" y="151530"/>
                    </a:lnTo>
                    <a:lnTo>
                      <a:pt x="0" y="272371"/>
                    </a:lnTo>
                    <a:lnTo>
                      <a:pt x="46040" y="320323"/>
                    </a:lnTo>
                    <a:lnTo>
                      <a:pt x="67142" y="297305"/>
                    </a:lnTo>
                    <a:lnTo>
                      <a:pt x="70978" y="208434"/>
                    </a:lnTo>
                    <a:lnTo>
                      <a:pt x="122774" y="2646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6" name="Vrije vorm 145">
                <a:extLst>
                  <a:ext uri="{FF2B5EF4-FFF2-40B4-BE49-F238E27FC236}">
                    <a16:creationId xmlns:a16="http://schemas.microsoft.com/office/drawing/2014/main" id="{48E70768-467E-1EC0-F8C5-4B145EB2B15B}"/>
                  </a:ext>
                </a:extLst>
              </p:cNvPr>
              <p:cNvSpPr/>
              <p:nvPr/>
            </p:nvSpPr>
            <p:spPr>
              <a:xfrm>
                <a:off x="19911091" y="14649550"/>
                <a:ext cx="114462" cy="222499"/>
              </a:xfrm>
              <a:custGeom>
                <a:avLst/>
                <a:gdLst>
                  <a:gd name="connsiteX0" fmla="*/ 36448 w 114462"/>
                  <a:gd name="connsiteY0" fmla="*/ 0 h 222499"/>
                  <a:gd name="connsiteX1" fmla="*/ 30694 w 114462"/>
                  <a:gd name="connsiteY1" fmla="*/ 7034 h 222499"/>
                  <a:gd name="connsiteX2" fmla="*/ 0 w 114462"/>
                  <a:gd name="connsiteY2" fmla="*/ 77364 h 222499"/>
                  <a:gd name="connsiteX3" fmla="*/ 35170 w 114462"/>
                  <a:gd name="connsiteY3" fmla="*/ 135545 h 222499"/>
                  <a:gd name="connsiteX4" fmla="*/ 35170 w 114462"/>
                  <a:gd name="connsiteY4" fmla="*/ 139382 h 222499"/>
                  <a:gd name="connsiteX5" fmla="*/ 32613 w 114462"/>
                  <a:gd name="connsiteY5" fmla="*/ 200122 h 222499"/>
                  <a:gd name="connsiteX6" fmla="*/ 78013 w 114462"/>
                  <a:gd name="connsiteY6" fmla="*/ 222500 h 222499"/>
                  <a:gd name="connsiteX7" fmla="*/ 114463 w 114462"/>
                  <a:gd name="connsiteY7" fmla="*/ 147054 h 222499"/>
                  <a:gd name="connsiteX8" fmla="*/ 51796 w 114462"/>
                  <a:gd name="connsiteY8" fmla="*/ 62658 h 222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462" h="222499">
                    <a:moveTo>
                      <a:pt x="36448" y="0"/>
                    </a:moveTo>
                    <a:lnTo>
                      <a:pt x="30694" y="7034"/>
                    </a:lnTo>
                    <a:lnTo>
                      <a:pt x="0" y="77364"/>
                    </a:lnTo>
                    <a:lnTo>
                      <a:pt x="35170" y="135545"/>
                    </a:lnTo>
                    <a:lnTo>
                      <a:pt x="35170" y="139382"/>
                    </a:lnTo>
                    <a:lnTo>
                      <a:pt x="32613" y="200122"/>
                    </a:lnTo>
                    <a:lnTo>
                      <a:pt x="78013" y="222500"/>
                    </a:lnTo>
                    <a:lnTo>
                      <a:pt x="114463" y="147054"/>
                    </a:lnTo>
                    <a:lnTo>
                      <a:pt x="51796" y="6265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7" name="Vrije vorm 146">
                <a:extLst>
                  <a:ext uri="{FF2B5EF4-FFF2-40B4-BE49-F238E27FC236}">
                    <a16:creationId xmlns:a16="http://schemas.microsoft.com/office/drawing/2014/main" id="{058F3497-970F-BDA8-D901-5E7A5859D528}"/>
                  </a:ext>
                </a:extLst>
              </p:cNvPr>
              <p:cNvSpPr/>
              <p:nvPr/>
            </p:nvSpPr>
            <p:spPr>
              <a:xfrm>
                <a:off x="19665542" y="14671288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8" name="Vrije vorm 147">
                <a:extLst>
                  <a:ext uri="{FF2B5EF4-FFF2-40B4-BE49-F238E27FC236}">
                    <a16:creationId xmlns:a16="http://schemas.microsoft.com/office/drawing/2014/main" id="{7F82CA08-1498-5190-9725-A8DA8CCD4B6D}"/>
                  </a:ext>
                </a:extLst>
              </p:cNvPr>
              <p:cNvSpPr/>
              <p:nvPr/>
            </p:nvSpPr>
            <p:spPr>
              <a:xfrm>
                <a:off x="18417973" y="13546003"/>
                <a:ext cx="211658" cy="173908"/>
              </a:xfrm>
              <a:custGeom>
                <a:avLst/>
                <a:gdLst>
                  <a:gd name="connsiteX0" fmla="*/ 127252 w 211658"/>
                  <a:gd name="connsiteY0" fmla="*/ 33248 h 173908"/>
                  <a:gd name="connsiteX1" fmla="*/ 56272 w 211658"/>
                  <a:gd name="connsiteY1" fmla="*/ 0 h 173908"/>
                  <a:gd name="connsiteX2" fmla="*/ 15348 w 211658"/>
                  <a:gd name="connsiteY2" fmla="*/ 20461 h 173908"/>
                  <a:gd name="connsiteX3" fmla="*/ 0 w 211658"/>
                  <a:gd name="connsiteY3" fmla="*/ 78642 h 173908"/>
                  <a:gd name="connsiteX4" fmla="*/ 80571 w 211658"/>
                  <a:gd name="connsiteY4" fmla="*/ 158563 h 173908"/>
                  <a:gd name="connsiteX5" fmla="*/ 80571 w 211658"/>
                  <a:gd name="connsiteY5" fmla="*/ 158563 h 173908"/>
                  <a:gd name="connsiteX6" fmla="*/ 138760 w 211658"/>
                  <a:gd name="connsiteY6" fmla="*/ 173909 h 173908"/>
                  <a:gd name="connsiteX7" fmla="*/ 154747 w 211658"/>
                  <a:gd name="connsiteY7" fmla="*/ 133629 h 173908"/>
                  <a:gd name="connsiteX8" fmla="*/ 211659 w 211658"/>
                  <a:gd name="connsiteY8" fmla="*/ 141941 h 173908"/>
                  <a:gd name="connsiteX9" fmla="*/ 182883 w 211658"/>
                  <a:gd name="connsiteY9" fmla="*/ 109332 h 17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658" h="173908">
                    <a:moveTo>
                      <a:pt x="127252" y="33248"/>
                    </a:moveTo>
                    <a:lnTo>
                      <a:pt x="56272" y="0"/>
                    </a:lnTo>
                    <a:lnTo>
                      <a:pt x="15348" y="20461"/>
                    </a:lnTo>
                    <a:lnTo>
                      <a:pt x="0" y="78642"/>
                    </a:lnTo>
                    <a:lnTo>
                      <a:pt x="80571" y="158563"/>
                    </a:lnTo>
                    <a:lnTo>
                      <a:pt x="80571" y="158563"/>
                    </a:lnTo>
                    <a:lnTo>
                      <a:pt x="138760" y="173909"/>
                    </a:lnTo>
                    <a:lnTo>
                      <a:pt x="154747" y="133629"/>
                    </a:lnTo>
                    <a:lnTo>
                      <a:pt x="211659" y="141941"/>
                    </a:lnTo>
                    <a:lnTo>
                      <a:pt x="182883" y="10933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9" name="Vrije vorm 148">
                <a:extLst>
                  <a:ext uri="{FF2B5EF4-FFF2-40B4-BE49-F238E27FC236}">
                    <a16:creationId xmlns:a16="http://schemas.microsoft.com/office/drawing/2014/main" id="{FC7F3075-69DC-5D57-1FD6-25EACB6B267D}"/>
                  </a:ext>
                </a:extLst>
              </p:cNvPr>
              <p:cNvSpPr/>
              <p:nvPr/>
            </p:nvSpPr>
            <p:spPr>
              <a:xfrm>
                <a:off x="13417470" y="13207779"/>
                <a:ext cx="1878706" cy="1288323"/>
              </a:xfrm>
              <a:custGeom>
                <a:avLst/>
                <a:gdLst>
                  <a:gd name="connsiteX0" fmla="*/ 1605661 w 1878706"/>
                  <a:gd name="connsiteY0" fmla="*/ 159842 h 1288323"/>
                  <a:gd name="connsiteX1" fmla="*/ 1545552 w 1878706"/>
                  <a:gd name="connsiteY1" fmla="*/ 151530 h 1288323"/>
                  <a:gd name="connsiteX2" fmla="*/ 1399118 w 1878706"/>
                  <a:gd name="connsiteY2" fmla="*/ 70970 h 1288323"/>
                  <a:gd name="connsiteX3" fmla="*/ 1260996 w 1878706"/>
                  <a:gd name="connsiteY3" fmla="*/ 218663 h 1288323"/>
                  <a:gd name="connsiteX4" fmla="*/ 976441 w 1878706"/>
                  <a:gd name="connsiteY4" fmla="*/ 200122 h 1288323"/>
                  <a:gd name="connsiteX5" fmla="*/ 974524 w 1878706"/>
                  <a:gd name="connsiteY5" fmla="*/ 199482 h 1288323"/>
                  <a:gd name="connsiteX6" fmla="*/ 737927 w 1878706"/>
                  <a:gd name="connsiteY6" fmla="*/ 272371 h 1288323"/>
                  <a:gd name="connsiteX7" fmla="*/ 572948 w 1878706"/>
                  <a:gd name="connsiteY7" fmla="*/ 239122 h 1288323"/>
                  <a:gd name="connsiteX8" fmla="*/ 454010 w 1878706"/>
                  <a:gd name="connsiteY8" fmla="*/ 158563 h 1288323"/>
                  <a:gd name="connsiteX9" fmla="*/ 451453 w 1878706"/>
                  <a:gd name="connsiteY9" fmla="*/ 156005 h 1288323"/>
                  <a:gd name="connsiteX10" fmla="*/ 302460 w 1878706"/>
                  <a:gd name="connsiteY10" fmla="*/ 171351 h 1288323"/>
                  <a:gd name="connsiteX11" fmla="*/ 232121 w 1878706"/>
                  <a:gd name="connsiteY11" fmla="*/ 228893 h 1288323"/>
                  <a:gd name="connsiteX12" fmla="*/ 189917 w 1878706"/>
                  <a:gd name="connsiteY12" fmla="*/ 172629 h 1288323"/>
                  <a:gd name="connsiteX13" fmla="*/ 26857 w 1878706"/>
                  <a:gd name="connsiteY13" fmla="*/ 249353 h 1288323"/>
                  <a:gd name="connsiteX14" fmla="*/ 20462 w 1878706"/>
                  <a:gd name="connsiteY14" fmla="*/ 251910 h 1288323"/>
                  <a:gd name="connsiteX15" fmla="*/ 640 w 1878706"/>
                  <a:gd name="connsiteY15" fmla="*/ 466737 h 1288323"/>
                  <a:gd name="connsiteX16" fmla="*/ 0 w 1878706"/>
                  <a:gd name="connsiteY16" fmla="*/ 471853 h 1288323"/>
                  <a:gd name="connsiteX17" fmla="*/ 139401 w 1878706"/>
                  <a:gd name="connsiteY17" fmla="*/ 602283 h 1288323"/>
                  <a:gd name="connsiteX18" fmla="*/ 143876 w 1878706"/>
                  <a:gd name="connsiteY18" fmla="*/ 606120 h 1288323"/>
                  <a:gd name="connsiteX19" fmla="*/ 280080 w 1878706"/>
                  <a:gd name="connsiteY19" fmla="*/ 581823 h 1288323"/>
                  <a:gd name="connsiteX20" fmla="*/ 518595 w 1878706"/>
                  <a:gd name="connsiteY20" fmla="*/ 743583 h 1288323"/>
                  <a:gd name="connsiteX21" fmla="*/ 649042 w 1878706"/>
                  <a:gd name="connsiteY21" fmla="*/ 778749 h 1288323"/>
                  <a:gd name="connsiteX22" fmla="*/ 767981 w 1878706"/>
                  <a:gd name="connsiteY22" fmla="*/ 906622 h 1288323"/>
                  <a:gd name="connsiteX23" fmla="*/ 769899 w 1878706"/>
                  <a:gd name="connsiteY23" fmla="*/ 909179 h 1288323"/>
                  <a:gd name="connsiteX24" fmla="*/ 1058931 w 1878706"/>
                  <a:gd name="connsiteY24" fmla="*/ 1015953 h 1288323"/>
                  <a:gd name="connsiteX25" fmla="*/ 1064685 w 1878706"/>
                  <a:gd name="connsiteY25" fmla="*/ 1018511 h 1288323"/>
                  <a:gd name="connsiteX26" fmla="*/ 1120317 w 1878706"/>
                  <a:gd name="connsiteY26" fmla="*/ 980787 h 1288323"/>
                  <a:gd name="connsiteX27" fmla="*/ 1236058 w 1878706"/>
                  <a:gd name="connsiteY27" fmla="*/ 1065185 h 1288323"/>
                  <a:gd name="connsiteX28" fmla="*/ 1259718 w 1878706"/>
                  <a:gd name="connsiteY28" fmla="*/ 1163007 h 1288323"/>
                  <a:gd name="connsiteX29" fmla="*/ 1260996 w 1878706"/>
                  <a:gd name="connsiteY29" fmla="*/ 1168762 h 1288323"/>
                  <a:gd name="connsiteX30" fmla="*/ 1562178 w 1878706"/>
                  <a:gd name="connsiteY30" fmla="*/ 1287045 h 1288323"/>
                  <a:gd name="connsiteX31" fmla="*/ 1565375 w 1878706"/>
                  <a:gd name="connsiteY31" fmla="*/ 1288323 h 1288323"/>
                  <a:gd name="connsiteX32" fmla="*/ 1565375 w 1878706"/>
                  <a:gd name="connsiteY32" fmla="*/ 1288323 h 1288323"/>
                  <a:gd name="connsiteX33" fmla="*/ 1700300 w 1878706"/>
                  <a:gd name="connsiteY33" fmla="*/ 1265945 h 1288323"/>
                  <a:gd name="connsiteX34" fmla="*/ 1690068 w 1878706"/>
                  <a:gd name="connsiteY34" fmla="*/ 1099710 h 1288323"/>
                  <a:gd name="connsiteX35" fmla="*/ 1750176 w 1878706"/>
                  <a:gd name="connsiteY35" fmla="*/ 1026183 h 1288323"/>
                  <a:gd name="connsiteX36" fmla="*/ 1753373 w 1878706"/>
                  <a:gd name="connsiteY36" fmla="*/ 1022346 h 1288323"/>
                  <a:gd name="connsiteX37" fmla="*/ 1738027 w 1878706"/>
                  <a:gd name="connsiteY37" fmla="*/ 877210 h 1288323"/>
                  <a:gd name="connsiteX38" fmla="*/ 1737387 w 1878706"/>
                  <a:gd name="connsiteY38" fmla="*/ 874654 h 1288323"/>
                  <a:gd name="connsiteX39" fmla="*/ 1622926 w 1878706"/>
                  <a:gd name="connsiteY39" fmla="*/ 717369 h 1288323"/>
                  <a:gd name="connsiteX40" fmla="*/ 1736108 w 1878706"/>
                  <a:gd name="connsiteY40" fmla="*/ 415588 h 1288323"/>
                  <a:gd name="connsiteX41" fmla="*/ 1850571 w 1878706"/>
                  <a:gd name="connsiteY41" fmla="*/ 311371 h 1288323"/>
                  <a:gd name="connsiteX42" fmla="*/ 1853128 w 1878706"/>
                  <a:gd name="connsiteY42" fmla="*/ 308814 h 1288323"/>
                  <a:gd name="connsiteX43" fmla="*/ 1878066 w 1878706"/>
                  <a:gd name="connsiteY43" fmla="*/ 134907 h 1288323"/>
                  <a:gd name="connsiteX44" fmla="*/ 1878706 w 1878706"/>
                  <a:gd name="connsiteY44" fmla="*/ 129792 h 1288323"/>
                  <a:gd name="connsiteX45" fmla="*/ 1770640 w 1878706"/>
                  <a:gd name="connsiteY45" fmla="*/ 0 h 128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78706" h="1288323">
                    <a:moveTo>
                      <a:pt x="1605661" y="159842"/>
                    </a:moveTo>
                    <a:lnTo>
                      <a:pt x="1545552" y="151530"/>
                    </a:lnTo>
                    <a:lnTo>
                      <a:pt x="1399118" y="70970"/>
                    </a:lnTo>
                    <a:lnTo>
                      <a:pt x="1260996" y="218663"/>
                    </a:lnTo>
                    <a:lnTo>
                      <a:pt x="976441" y="200122"/>
                    </a:lnTo>
                    <a:lnTo>
                      <a:pt x="974524" y="199482"/>
                    </a:lnTo>
                    <a:lnTo>
                      <a:pt x="737927" y="272371"/>
                    </a:lnTo>
                    <a:lnTo>
                      <a:pt x="572948" y="239122"/>
                    </a:lnTo>
                    <a:lnTo>
                      <a:pt x="454010" y="158563"/>
                    </a:lnTo>
                    <a:lnTo>
                      <a:pt x="451453" y="156005"/>
                    </a:lnTo>
                    <a:lnTo>
                      <a:pt x="302460" y="171351"/>
                    </a:lnTo>
                    <a:lnTo>
                      <a:pt x="232121" y="228893"/>
                    </a:lnTo>
                    <a:lnTo>
                      <a:pt x="189917" y="172629"/>
                    </a:lnTo>
                    <a:lnTo>
                      <a:pt x="26857" y="249353"/>
                    </a:lnTo>
                    <a:lnTo>
                      <a:pt x="20462" y="251910"/>
                    </a:lnTo>
                    <a:lnTo>
                      <a:pt x="640" y="466737"/>
                    </a:lnTo>
                    <a:lnTo>
                      <a:pt x="0" y="471853"/>
                    </a:lnTo>
                    <a:lnTo>
                      <a:pt x="139401" y="602283"/>
                    </a:lnTo>
                    <a:lnTo>
                      <a:pt x="143876" y="606120"/>
                    </a:lnTo>
                    <a:lnTo>
                      <a:pt x="280080" y="581823"/>
                    </a:lnTo>
                    <a:lnTo>
                      <a:pt x="518595" y="743583"/>
                    </a:lnTo>
                    <a:lnTo>
                      <a:pt x="649042" y="778749"/>
                    </a:lnTo>
                    <a:lnTo>
                      <a:pt x="767981" y="906622"/>
                    </a:lnTo>
                    <a:lnTo>
                      <a:pt x="769899" y="909179"/>
                    </a:lnTo>
                    <a:lnTo>
                      <a:pt x="1058931" y="1015953"/>
                    </a:lnTo>
                    <a:lnTo>
                      <a:pt x="1064685" y="1018511"/>
                    </a:lnTo>
                    <a:lnTo>
                      <a:pt x="1120317" y="980787"/>
                    </a:lnTo>
                    <a:lnTo>
                      <a:pt x="1236058" y="1065185"/>
                    </a:lnTo>
                    <a:lnTo>
                      <a:pt x="1259718" y="1163007"/>
                    </a:lnTo>
                    <a:lnTo>
                      <a:pt x="1260996" y="1168762"/>
                    </a:lnTo>
                    <a:lnTo>
                      <a:pt x="1562178" y="1287045"/>
                    </a:lnTo>
                    <a:lnTo>
                      <a:pt x="1565375" y="1288323"/>
                    </a:lnTo>
                    <a:lnTo>
                      <a:pt x="1565375" y="1288323"/>
                    </a:lnTo>
                    <a:lnTo>
                      <a:pt x="1700300" y="1265945"/>
                    </a:lnTo>
                    <a:lnTo>
                      <a:pt x="1690068" y="1099710"/>
                    </a:lnTo>
                    <a:lnTo>
                      <a:pt x="1750176" y="1026183"/>
                    </a:lnTo>
                    <a:lnTo>
                      <a:pt x="1753373" y="1022346"/>
                    </a:lnTo>
                    <a:lnTo>
                      <a:pt x="1738027" y="877210"/>
                    </a:lnTo>
                    <a:lnTo>
                      <a:pt x="1737387" y="874654"/>
                    </a:lnTo>
                    <a:lnTo>
                      <a:pt x="1622926" y="717369"/>
                    </a:lnTo>
                    <a:lnTo>
                      <a:pt x="1736108" y="415588"/>
                    </a:lnTo>
                    <a:lnTo>
                      <a:pt x="1850571" y="311371"/>
                    </a:lnTo>
                    <a:lnTo>
                      <a:pt x="1853128" y="308814"/>
                    </a:lnTo>
                    <a:lnTo>
                      <a:pt x="1878066" y="134907"/>
                    </a:lnTo>
                    <a:lnTo>
                      <a:pt x="1878706" y="129792"/>
                    </a:lnTo>
                    <a:lnTo>
                      <a:pt x="177064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0" name="Vrije vorm 149">
                <a:extLst>
                  <a:ext uri="{FF2B5EF4-FFF2-40B4-BE49-F238E27FC236}">
                    <a16:creationId xmlns:a16="http://schemas.microsoft.com/office/drawing/2014/main" id="{B2933D1A-67D2-0F7E-7386-D15F5655B818}"/>
                  </a:ext>
                </a:extLst>
              </p:cNvPr>
              <p:cNvSpPr/>
              <p:nvPr/>
            </p:nvSpPr>
            <p:spPr>
              <a:xfrm>
                <a:off x="18231894" y="13011494"/>
                <a:ext cx="351697" cy="459065"/>
              </a:xfrm>
              <a:custGeom>
                <a:avLst/>
                <a:gdLst>
                  <a:gd name="connsiteX0" fmla="*/ 217413 w 351697"/>
                  <a:gd name="connsiteY0" fmla="*/ 413670 h 459065"/>
                  <a:gd name="connsiteX1" fmla="*/ 301180 w 351697"/>
                  <a:gd name="connsiteY1" fmla="*/ 459065 h 459065"/>
                  <a:gd name="connsiteX2" fmla="*/ 347861 w 351697"/>
                  <a:gd name="connsiteY2" fmla="*/ 388095 h 459065"/>
                  <a:gd name="connsiteX3" fmla="*/ 351698 w 351697"/>
                  <a:gd name="connsiteY3" fmla="*/ 381061 h 459065"/>
                  <a:gd name="connsiteX4" fmla="*/ 322923 w 351697"/>
                  <a:gd name="connsiteY4" fmla="*/ 342061 h 459065"/>
                  <a:gd name="connsiteX5" fmla="*/ 306936 w 351697"/>
                  <a:gd name="connsiteY5" fmla="*/ 283878 h 459065"/>
                  <a:gd name="connsiteX6" fmla="*/ 253222 w 351697"/>
                  <a:gd name="connsiteY6" fmla="*/ 225697 h 459065"/>
                  <a:gd name="connsiteX7" fmla="*/ 269208 w 351697"/>
                  <a:gd name="connsiteY7" fmla="*/ 174547 h 459065"/>
                  <a:gd name="connsiteX8" fmla="*/ 228284 w 351697"/>
                  <a:gd name="connsiteY8" fmla="*/ 80559 h 459065"/>
                  <a:gd name="connsiteX9" fmla="*/ 134285 w 351697"/>
                  <a:gd name="connsiteY9" fmla="*/ 0 h 459065"/>
                  <a:gd name="connsiteX10" fmla="*/ 131726 w 351697"/>
                  <a:gd name="connsiteY10" fmla="*/ 166235 h 459065"/>
                  <a:gd name="connsiteX11" fmla="*/ 87604 w 351697"/>
                  <a:gd name="connsiteY11" fmla="*/ 158563 h 459065"/>
                  <a:gd name="connsiteX12" fmla="*/ 0 w 351697"/>
                  <a:gd name="connsiteY12" fmla="*/ 182858 h 459065"/>
                  <a:gd name="connsiteX13" fmla="*/ 0 w 351697"/>
                  <a:gd name="connsiteY13" fmla="*/ 330552 h 459065"/>
                  <a:gd name="connsiteX14" fmla="*/ 68421 w 351697"/>
                  <a:gd name="connsiteY14" fmla="*/ 403439 h 459065"/>
                  <a:gd name="connsiteX15" fmla="*/ 109345 w 351697"/>
                  <a:gd name="connsiteY15" fmla="*/ 359964 h 459065"/>
                  <a:gd name="connsiteX16" fmla="*/ 112542 w 351697"/>
                  <a:gd name="connsiteY16" fmla="*/ 356767 h 459065"/>
                  <a:gd name="connsiteX17" fmla="*/ 113182 w 351697"/>
                  <a:gd name="connsiteY17" fmla="*/ 315846 h 459065"/>
                  <a:gd name="connsiteX18" fmla="*/ 121496 w 351697"/>
                  <a:gd name="connsiteY18" fmla="*/ 324158 h 459065"/>
                  <a:gd name="connsiteX19" fmla="*/ 121496 w 351697"/>
                  <a:gd name="connsiteY19" fmla="*/ 400882 h 459065"/>
                  <a:gd name="connsiteX20" fmla="*/ 217413 w 351697"/>
                  <a:gd name="connsiteY20" fmla="*/ 413670 h 459065"/>
                  <a:gd name="connsiteX21" fmla="*/ 102951 w 351697"/>
                  <a:gd name="connsiteY21" fmla="*/ 286436 h 459065"/>
                  <a:gd name="connsiteX22" fmla="*/ 101032 w 351697"/>
                  <a:gd name="connsiteY22" fmla="*/ 351012 h 459065"/>
                  <a:gd name="connsiteX23" fmla="*/ 68421 w 351697"/>
                  <a:gd name="connsiteY23" fmla="*/ 385538 h 459065"/>
                  <a:gd name="connsiteX24" fmla="*/ 10870 w 351697"/>
                  <a:gd name="connsiteY24" fmla="*/ 325437 h 459065"/>
                  <a:gd name="connsiteX25" fmla="*/ 10870 w 351697"/>
                  <a:gd name="connsiteY25" fmla="*/ 191170 h 459065"/>
                  <a:gd name="connsiteX26" fmla="*/ 86964 w 351697"/>
                  <a:gd name="connsiteY26" fmla="*/ 170071 h 459065"/>
                  <a:gd name="connsiteX27" fmla="*/ 142596 w 351697"/>
                  <a:gd name="connsiteY27" fmla="*/ 179661 h 459065"/>
                  <a:gd name="connsiteX28" fmla="*/ 142596 w 351697"/>
                  <a:gd name="connsiteY28" fmla="*/ 179661 h 459065"/>
                  <a:gd name="connsiteX29" fmla="*/ 145155 w 351697"/>
                  <a:gd name="connsiteY29" fmla="*/ 24296 h 459065"/>
                  <a:gd name="connsiteX30" fmla="*/ 216773 w 351697"/>
                  <a:gd name="connsiteY30" fmla="*/ 84396 h 459065"/>
                  <a:gd name="connsiteX31" fmla="*/ 255780 w 351697"/>
                  <a:gd name="connsiteY31" fmla="*/ 174547 h 459065"/>
                  <a:gd name="connsiteX32" fmla="*/ 239154 w 351697"/>
                  <a:gd name="connsiteY32" fmla="*/ 227614 h 459065"/>
                  <a:gd name="connsiteX33" fmla="*/ 294786 w 351697"/>
                  <a:gd name="connsiteY33" fmla="*/ 285796 h 459065"/>
                  <a:gd name="connsiteX34" fmla="*/ 311412 w 351697"/>
                  <a:gd name="connsiteY34" fmla="*/ 345896 h 459065"/>
                  <a:gd name="connsiteX35" fmla="*/ 336990 w 351697"/>
                  <a:gd name="connsiteY35" fmla="*/ 380423 h 459065"/>
                  <a:gd name="connsiteX36" fmla="*/ 297345 w 351697"/>
                  <a:gd name="connsiteY36" fmla="*/ 443081 h 459065"/>
                  <a:gd name="connsiteX37" fmla="*/ 221249 w 351697"/>
                  <a:gd name="connsiteY37" fmla="*/ 401522 h 459065"/>
                  <a:gd name="connsiteX38" fmla="*/ 133004 w 351697"/>
                  <a:gd name="connsiteY38" fmla="*/ 390014 h 459065"/>
                  <a:gd name="connsiteX39" fmla="*/ 133004 w 351697"/>
                  <a:gd name="connsiteY39" fmla="*/ 318405 h 459065"/>
                  <a:gd name="connsiteX40" fmla="*/ 102951 w 351697"/>
                  <a:gd name="connsiteY40" fmla="*/ 286436 h 4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51697" h="459065">
                    <a:moveTo>
                      <a:pt x="217413" y="413670"/>
                    </a:moveTo>
                    <a:lnTo>
                      <a:pt x="301180" y="459065"/>
                    </a:lnTo>
                    <a:lnTo>
                      <a:pt x="347861" y="388095"/>
                    </a:lnTo>
                    <a:lnTo>
                      <a:pt x="351698" y="381061"/>
                    </a:lnTo>
                    <a:lnTo>
                      <a:pt x="322923" y="342061"/>
                    </a:lnTo>
                    <a:lnTo>
                      <a:pt x="306936" y="283878"/>
                    </a:lnTo>
                    <a:lnTo>
                      <a:pt x="253222" y="225697"/>
                    </a:lnTo>
                    <a:lnTo>
                      <a:pt x="269208" y="174547"/>
                    </a:lnTo>
                    <a:lnTo>
                      <a:pt x="228284" y="80559"/>
                    </a:lnTo>
                    <a:lnTo>
                      <a:pt x="134285" y="0"/>
                    </a:lnTo>
                    <a:lnTo>
                      <a:pt x="131726" y="166235"/>
                    </a:lnTo>
                    <a:lnTo>
                      <a:pt x="87604" y="158563"/>
                    </a:lnTo>
                    <a:lnTo>
                      <a:pt x="0" y="182858"/>
                    </a:lnTo>
                    <a:lnTo>
                      <a:pt x="0" y="330552"/>
                    </a:lnTo>
                    <a:lnTo>
                      <a:pt x="68421" y="403439"/>
                    </a:lnTo>
                    <a:lnTo>
                      <a:pt x="109345" y="359964"/>
                    </a:lnTo>
                    <a:lnTo>
                      <a:pt x="112542" y="356767"/>
                    </a:lnTo>
                    <a:lnTo>
                      <a:pt x="113182" y="315846"/>
                    </a:lnTo>
                    <a:lnTo>
                      <a:pt x="121496" y="324158"/>
                    </a:lnTo>
                    <a:lnTo>
                      <a:pt x="121496" y="400882"/>
                    </a:lnTo>
                    <a:lnTo>
                      <a:pt x="217413" y="413670"/>
                    </a:lnTo>
                    <a:close/>
                    <a:moveTo>
                      <a:pt x="102951" y="286436"/>
                    </a:moveTo>
                    <a:lnTo>
                      <a:pt x="101032" y="351012"/>
                    </a:lnTo>
                    <a:lnTo>
                      <a:pt x="68421" y="385538"/>
                    </a:lnTo>
                    <a:lnTo>
                      <a:pt x="10870" y="325437"/>
                    </a:lnTo>
                    <a:lnTo>
                      <a:pt x="10870" y="191170"/>
                    </a:lnTo>
                    <a:lnTo>
                      <a:pt x="86964" y="170071"/>
                    </a:lnTo>
                    <a:lnTo>
                      <a:pt x="142596" y="179661"/>
                    </a:lnTo>
                    <a:lnTo>
                      <a:pt x="142596" y="179661"/>
                    </a:lnTo>
                    <a:lnTo>
                      <a:pt x="145155" y="24296"/>
                    </a:lnTo>
                    <a:lnTo>
                      <a:pt x="216773" y="84396"/>
                    </a:lnTo>
                    <a:lnTo>
                      <a:pt x="255780" y="174547"/>
                    </a:lnTo>
                    <a:lnTo>
                      <a:pt x="239154" y="227614"/>
                    </a:lnTo>
                    <a:lnTo>
                      <a:pt x="294786" y="285796"/>
                    </a:lnTo>
                    <a:lnTo>
                      <a:pt x="311412" y="345896"/>
                    </a:lnTo>
                    <a:lnTo>
                      <a:pt x="336990" y="380423"/>
                    </a:lnTo>
                    <a:lnTo>
                      <a:pt x="297345" y="443081"/>
                    </a:lnTo>
                    <a:lnTo>
                      <a:pt x="221249" y="401522"/>
                    </a:lnTo>
                    <a:lnTo>
                      <a:pt x="133004" y="390014"/>
                    </a:lnTo>
                    <a:lnTo>
                      <a:pt x="133004" y="318405"/>
                    </a:lnTo>
                    <a:lnTo>
                      <a:pt x="102951" y="28643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1" name="Vrije vorm 150">
                <a:extLst>
                  <a:ext uri="{FF2B5EF4-FFF2-40B4-BE49-F238E27FC236}">
                    <a16:creationId xmlns:a16="http://schemas.microsoft.com/office/drawing/2014/main" id="{8870F66D-D13E-394F-18B9-A1EBB3366849}"/>
                  </a:ext>
                </a:extLst>
              </p:cNvPr>
              <p:cNvSpPr/>
              <p:nvPr/>
            </p:nvSpPr>
            <p:spPr>
              <a:xfrm>
                <a:off x="21392697" y="4901132"/>
                <a:ext cx="2183723" cy="2430870"/>
              </a:xfrm>
              <a:custGeom>
                <a:avLst/>
                <a:gdLst>
                  <a:gd name="connsiteX0" fmla="*/ 1174032 w 2183723"/>
                  <a:gd name="connsiteY0" fmla="*/ 269173 h 2430870"/>
                  <a:gd name="connsiteX1" fmla="*/ 1141419 w 2183723"/>
                  <a:gd name="connsiteY1" fmla="*/ 343979 h 2430870"/>
                  <a:gd name="connsiteX2" fmla="*/ 1133108 w 2183723"/>
                  <a:gd name="connsiteY2" fmla="*/ 343339 h 2430870"/>
                  <a:gd name="connsiteX3" fmla="*/ 921449 w 2183723"/>
                  <a:gd name="connsiteY3" fmla="*/ 319683 h 2430870"/>
                  <a:gd name="connsiteX4" fmla="*/ 921449 w 2183723"/>
                  <a:gd name="connsiteY4" fmla="*/ 319683 h 2430870"/>
                  <a:gd name="connsiteX5" fmla="*/ 918892 w 2183723"/>
                  <a:gd name="connsiteY5" fmla="*/ 317126 h 2430870"/>
                  <a:gd name="connsiteX6" fmla="*/ 723859 w 2183723"/>
                  <a:gd name="connsiteY6" fmla="*/ 140021 h 2430870"/>
                  <a:gd name="connsiteX7" fmla="*/ 555684 w 2183723"/>
                  <a:gd name="connsiteY7" fmla="*/ 140021 h 2430870"/>
                  <a:gd name="connsiteX8" fmla="*/ 555684 w 2183723"/>
                  <a:gd name="connsiteY8" fmla="*/ 140021 h 2430870"/>
                  <a:gd name="connsiteX9" fmla="*/ 555684 w 2183723"/>
                  <a:gd name="connsiteY9" fmla="*/ 140021 h 2430870"/>
                  <a:gd name="connsiteX10" fmla="*/ 551846 w 2183723"/>
                  <a:gd name="connsiteY10" fmla="*/ 134906 h 2430870"/>
                  <a:gd name="connsiteX11" fmla="*/ 551846 w 2183723"/>
                  <a:gd name="connsiteY11" fmla="*/ 134267 h 2430870"/>
                  <a:gd name="connsiteX12" fmla="*/ 467439 w 2183723"/>
                  <a:gd name="connsiteY12" fmla="*/ 0 h 2430870"/>
                  <a:gd name="connsiteX13" fmla="*/ 423318 w 2183723"/>
                  <a:gd name="connsiteY13" fmla="*/ 43476 h 2430870"/>
                  <a:gd name="connsiteX14" fmla="*/ 286474 w 2183723"/>
                  <a:gd name="connsiteY14" fmla="*/ 43476 h 2430870"/>
                  <a:gd name="connsiteX15" fmla="*/ 242353 w 2183723"/>
                  <a:gd name="connsiteY15" fmla="*/ 112528 h 2430870"/>
                  <a:gd name="connsiteX16" fmla="*/ 117660 w 2183723"/>
                  <a:gd name="connsiteY16" fmla="*/ 38362 h 2430870"/>
                  <a:gd name="connsiteX17" fmla="*/ 91442 w 2183723"/>
                  <a:gd name="connsiteY17" fmla="*/ 78642 h 2430870"/>
                  <a:gd name="connsiteX18" fmla="*/ 0 w 2183723"/>
                  <a:gd name="connsiteY18" fmla="*/ 40919 h 2430870"/>
                  <a:gd name="connsiteX19" fmla="*/ 0 w 2183723"/>
                  <a:gd name="connsiteY19" fmla="*/ 42837 h 2430870"/>
                  <a:gd name="connsiteX20" fmla="*/ 24940 w 2183723"/>
                  <a:gd name="connsiteY20" fmla="*/ 193728 h 2430870"/>
                  <a:gd name="connsiteX21" fmla="*/ 24940 w 2183723"/>
                  <a:gd name="connsiteY21" fmla="*/ 193728 h 2430870"/>
                  <a:gd name="connsiteX22" fmla="*/ 24940 w 2183723"/>
                  <a:gd name="connsiteY22" fmla="*/ 194367 h 2430870"/>
                  <a:gd name="connsiteX23" fmla="*/ 1919 w 2183723"/>
                  <a:gd name="connsiteY23" fmla="*/ 267894 h 2430870"/>
                  <a:gd name="connsiteX24" fmla="*/ 1919 w 2183723"/>
                  <a:gd name="connsiteY24" fmla="*/ 268534 h 2430870"/>
                  <a:gd name="connsiteX25" fmla="*/ 23661 w 2183723"/>
                  <a:gd name="connsiteY25" fmla="*/ 411751 h 2430870"/>
                  <a:gd name="connsiteX26" fmla="*/ 175210 w 2183723"/>
                  <a:gd name="connsiteY26" fmla="*/ 385537 h 2430870"/>
                  <a:gd name="connsiteX27" fmla="*/ 273685 w 2183723"/>
                  <a:gd name="connsiteY27" fmla="*/ 368275 h 2430870"/>
                  <a:gd name="connsiteX28" fmla="*/ 273685 w 2183723"/>
                  <a:gd name="connsiteY28" fmla="*/ 368275 h 2430870"/>
                  <a:gd name="connsiteX29" fmla="*/ 274325 w 2183723"/>
                  <a:gd name="connsiteY29" fmla="*/ 368275 h 2430870"/>
                  <a:gd name="connsiteX30" fmla="*/ 276882 w 2183723"/>
                  <a:gd name="connsiteY30" fmla="*/ 378505 h 2430870"/>
                  <a:gd name="connsiteX31" fmla="*/ 350419 w 2183723"/>
                  <a:gd name="connsiteY31" fmla="*/ 661744 h 2430870"/>
                  <a:gd name="connsiteX32" fmla="*/ 609397 w 2183723"/>
                  <a:gd name="connsiteY32" fmla="*/ 893195 h 2430870"/>
                  <a:gd name="connsiteX33" fmla="*/ 636893 w 2183723"/>
                  <a:gd name="connsiteY33" fmla="*/ 1022346 h 2430870"/>
                  <a:gd name="connsiteX34" fmla="*/ 978999 w 2183723"/>
                  <a:gd name="connsiteY34" fmla="*/ 1290241 h 2430870"/>
                  <a:gd name="connsiteX35" fmla="*/ 979640 w 2183723"/>
                  <a:gd name="connsiteY35" fmla="*/ 1294077 h 2430870"/>
                  <a:gd name="connsiteX36" fmla="*/ 1025040 w 2183723"/>
                  <a:gd name="connsiteY36" fmla="*/ 1467985 h 2430870"/>
                  <a:gd name="connsiteX37" fmla="*/ 1135665 w 2183723"/>
                  <a:gd name="connsiteY37" fmla="*/ 1652762 h 2430870"/>
                  <a:gd name="connsiteX38" fmla="*/ 1136944 w 2183723"/>
                  <a:gd name="connsiteY38" fmla="*/ 1654680 h 2430870"/>
                  <a:gd name="connsiteX39" fmla="*/ 1136944 w 2183723"/>
                  <a:gd name="connsiteY39" fmla="*/ 1658516 h 2430870"/>
                  <a:gd name="connsiteX40" fmla="*/ 1136944 w 2183723"/>
                  <a:gd name="connsiteY40" fmla="*/ 1661073 h 2430870"/>
                  <a:gd name="connsiteX41" fmla="*/ 1110727 w 2183723"/>
                  <a:gd name="connsiteY41" fmla="*/ 2254406 h 2430870"/>
                  <a:gd name="connsiteX42" fmla="*/ 1110727 w 2183723"/>
                  <a:gd name="connsiteY42" fmla="*/ 2254406 h 2430870"/>
                  <a:gd name="connsiteX43" fmla="*/ 1194494 w 2183723"/>
                  <a:gd name="connsiteY43" fmla="*/ 2430871 h 2430870"/>
                  <a:gd name="connsiteX44" fmla="*/ 1280820 w 2183723"/>
                  <a:gd name="connsiteY44" fmla="*/ 2366934 h 2430870"/>
                  <a:gd name="connsiteX45" fmla="*/ 1286576 w 2183723"/>
                  <a:gd name="connsiteY45" fmla="*/ 2368853 h 2430870"/>
                  <a:gd name="connsiteX46" fmla="*/ 1378016 w 2183723"/>
                  <a:gd name="connsiteY46" fmla="*/ 2396984 h 2430870"/>
                  <a:gd name="connsiteX47" fmla="*/ 1383132 w 2183723"/>
                  <a:gd name="connsiteY47" fmla="*/ 2290849 h 2430870"/>
                  <a:gd name="connsiteX48" fmla="*/ 1507825 w 2183723"/>
                  <a:gd name="connsiteY48" fmla="*/ 2062596 h 2430870"/>
                  <a:gd name="connsiteX49" fmla="*/ 1566654 w 2183723"/>
                  <a:gd name="connsiteY49" fmla="*/ 2070907 h 2430870"/>
                  <a:gd name="connsiteX50" fmla="*/ 1566015 w 2183723"/>
                  <a:gd name="connsiteY50" fmla="*/ 2058760 h 2430870"/>
                  <a:gd name="connsiteX51" fmla="*/ 1562178 w 2183723"/>
                  <a:gd name="connsiteY51" fmla="*/ 1927690 h 2430870"/>
                  <a:gd name="connsiteX52" fmla="*/ 1581362 w 2183723"/>
                  <a:gd name="connsiteY52" fmla="*/ 1685370 h 2430870"/>
                  <a:gd name="connsiteX53" fmla="*/ 1715008 w 2183723"/>
                  <a:gd name="connsiteY53" fmla="*/ 1680254 h 2430870"/>
                  <a:gd name="connsiteX54" fmla="*/ 1885741 w 2183723"/>
                  <a:gd name="connsiteY54" fmla="*/ 1623351 h 2430870"/>
                  <a:gd name="connsiteX55" fmla="*/ 1988691 w 2183723"/>
                  <a:gd name="connsiteY55" fmla="*/ 1707748 h 2430870"/>
                  <a:gd name="connsiteX56" fmla="*/ 2165820 w 2183723"/>
                  <a:gd name="connsiteY56" fmla="*/ 1703271 h 2430870"/>
                  <a:gd name="connsiteX57" fmla="*/ 2183724 w 2183723"/>
                  <a:gd name="connsiteY57" fmla="*/ 1649565 h 2430870"/>
                  <a:gd name="connsiteX58" fmla="*/ 2106351 w 2183723"/>
                  <a:gd name="connsiteY58" fmla="*/ 1539594 h 2430870"/>
                  <a:gd name="connsiteX59" fmla="*/ 2106351 w 2183723"/>
                  <a:gd name="connsiteY59" fmla="*/ 1538955 h 2430870"/>
                  <a:gd name="connsiteX60" fmla="*/ 2105711 w 2183723"/>
                  <a:gd name="connsiteY60" fmla="*/ 1537676 h 2430870"/>
                  <a:gd name="connsiteX61" fmla="*/ 2106990 w 2183723"/>
                  <a:gd name="connsiteY61" fmla="*/ 1531922 h 2430870"/>
                  <a:gd name="connsiteX62" fmla="*/ 2133848 w 2183723"/>
                  <a:gd name="connsiteY62" fmla="*/ 1429623 h 2430870"/>
                  <a:gd name="connsiteX63" fmla="*/ 2112106 w 2183723"/>
                  <a:gd name="connsiteY63" fmla="*/ 1323488 h 2430870"/>
                  <a:gd name="connsiteX64" fmla="*/ 1932421 w 2183723"/>
                  <a:gd name="connsiteY64" fmla="*/ 1214796 h 2430870"/>
                  <a:gd name="connsiteX65" fmla="*/ 1770000 w 2183723"/>
                  <a:gd name="connsiteY65" fmla="*/ 1065184 h 2430870"/>
                  <a:gd name="connsiteX66" fmla="*/ 1748897 w 2183723"/>
                  <a:gd name="connsiteY66" fmla="*/ 1000608 h 2430870"/>
                  <a:gd name="connsiteX67" fmla="*/ 1603104 w 2183723"/>
                  <a:gd name="connsiteY67" fmla="*/ 925163 h 2430870"/>
                  <a:gd name="connsiteX68" fmla="*/ 1603104 w 2183723"/>
                  <a:gd name="connsiteY68" fmla="*/ 924524 h 2430870"/>
                  <a:gd name="connsiteX69" fmla="*/ 1603104 w 2183723"/>
                  <a:gd name="connsiteY69" fmla="*/ 924524 h 2430870"/>
                  <a:gd name="connsiteX70" fmla="*/ 1603742 w 2183723"/>
                  <a:gd name="connsiteY70" fmla="*/ 916851 h 2430870"/>
                  <a:gd name="connsiteX71" fmla="*/ 1617172 w 2183723"/>
                  <a:gd name="connsiteY71" fmla="*/ 766600 h 2430870"/>
                  <a:gd name="connsiteX72" fmla="*/ 1576886 w 2183723"/>
                  <a:gd name="connsiteY72" fmla="*/ 547297 h 2430870"/>
                  <a:gd name="connsiteX73" fmla="*/ 1417023 w 2183723"/>
                  <a:gd name="connsiteY73" fmla="*/ 464819 h 2430870"/>
                  <a:gd name="connsiteX74" fmla="*/ 1319187 w 2183723"/>
                  <a:gd name="connsiteY74" fmla="*/ 366996 h 2430870"/>
                  <a:gd name="connsiteX75" fmla="*/ 1221351 w 2183723"/>
                  <a:gd name="connsiteY75" fmla="*/ 269173 h 24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183723" h="2430870">
                    <a:moveTo>
                      <a:pt x="1174032" y="269173"/>
                    </a:moveTo>
                    <a:lnTo>
                      <a:pt x="1141419" y="343979"/>
                    </a:lnTo>
                    <a:lnTo>
                      <a:pt x="1133108" y="343339"/>
                    </a:lnTo>
                    <a:lnTo>
                      <a:pt x="921449" y="319683"/>
                    </a:lnTo>
                    <a:lnTo>
                      <a:pt x="921449" y="319683"/>
                    </a:lnTo>
                    <a:lnTo>
                      <a:pt x="918892" y="317126"/>
                    </a:lnTo>
                    <a:lnTo>
                      <a:pt x="723859" y="140021"/>
                    </a:lnTo>
                    <a:lnTo>
                      <a:pt x="555684" y="140021"/>
                    </a:lnTo>
                    <a:lnTo>
                      <a:pt x="555684" y="140021"/>
                    </a:lnTo>
                    <a:lnTo>
                      <a:pt x="555684" y="140021"/>
                    </a:lnTo>
                    <a:lnTo>
                      <a:pt x="551846" y="134906"/>
                    </a:lnTo>
                    <a:lnTo>
                      <a:pt x="551846" y="134267"/>
                    </a:lnTo>
                    <a:lnTo>
                      <a:pt x="467439" y="0"/>
                    </a:lnTo>
                    <a:lnTo>
                      <a:pt x="423318" y="43476"/>
                    </a:lnTo>
                    <a:lnTo>
                      <a:pt x="286474" y="43476"/>
                    </a:lnTo>
                    <a:lnTo>
                      <a:pt x="242353" y="112528"/>
                    </a:lnTo>
                    <a:lnTo>
                      <a:pt x="117660" y="38362"/>
                    </a:lnTo>
                    <a:lnTo>
                      <a:pt x="91442" y="78642"/>
                    </a:lnTo>
                    <a:lnTo>
                      <a:pt x="0" y="40919"/>
                    </a:lnTo>
                    <a:lnTo>
                      <a:pt x="0" y="42837"/>
                    </a:lnTo>
                    <a:lnTo>
                      <a:pt x="24940" y="193728"/>
                    </a:lnTo>
                    <a:lnTo>
                      <a:pt x="24940" y="193728"/>
                    </a:lnTo>
                    <a:lnTo>
                      <a:pt x="24940" y="194367"/>
                    </a:lnTo>
                    <a:lnTo>
                      <a:pt x="1919" y="267894"/>
                    </a:lnTo>
                    <a:lnTo>
                      <a:pt x="1919" y="268534"/>
                    </a:lnTo>
                    <a:lnTo>
                      <a:pt x="23661" y="411751"/>
                    </a:lnTo>
                    <a:lnTo>
                      <a:pt x="175210" y="385537"/>
                    </a:lnTo>
                    <a:lnTo>
                      <a:pt x="273685" y="368275"/>
                    </a:lnTo>
                    <a:lnTo>
                      <a:pt x="273685" y="368275"/>
                    </a:lnTo>
                    <a:lnTo>
                      <a:pt x="274325" y="368275"/>
                    </a:lnTo>
                    <a:lnTo>
                      <a:pt x="276882" y="378505"/>
                    </a:lnTo>
                    <a:lnTo>
                      <a:pt x="350419" y="661744"/>
                    </a:lnTo>
                    <a:lnTo>
                      <a:pt x="609397" y="893195"/>
                    </a:lnTo>
                    <a:lnTo>
                      <a:pt x="636893" y="1022346"/>
                    </a:lnTo>
                    <a:lnTo>
                      <a:pt x="978999" y="1290241"/>
                    </a:lnTo>
                    <a:lnTo>
                      <a:pt x="979640" y="1294077"/>
                    </a:lnTo>
                    <a:lnTo>
                      <a:pt x="1025040" y="1467985"/>
                    </a:lnTo>
                    <a:lnTo>
                      <a:pt x="1135665" y="1652762"/>
                    </a:lnTo>
                    <a:lnTo>
                      <a:pt x="1136944" y="1654680"/>
                    </a:lnTo>
                    <a:lnTo>
                      <a:pt x="1136944" y="1658516"/>
                    </a:lnTo>
                    <a:lnTo>
                      <a:pt x="1136944" y="1661073"/>
                    </a:lnTo>
                    <a:lnTo>
                      <a:pt x="1110727" y="2254406"/>
                    </a:lnTo>
                    <a:lnTo>
                      <a:pt x="1110727" y="2254406"/>
                    </a:lnTo>
                    <a:lnTo>
                      <a:pt x="1194494" y="2430871"/>
                    </a:lnTo>
                    <a:lnTo>
                      <a:pt x="1280820" y="2366934"/>
                    </a:lnTo>
                    <a:lnTo>
                      <a:pt x="1286576" y="2368853"/>
                    </a:lnTo>
                    <a:lnTo>
                      <a:pt x="1378016" y="2396984"/>
                    </a:lnTo>
                    <a:lnTo>
                      <a:pt x="1383132" y="2290849"/>
                    </a:lnTo>
                    <a:lnTo>
                      <a:pt x="1507825" y="2062596"/>
                    </a:lnTo>
                    <a:lnTo>
                      <a:pt x="1566654" y="2070907"/>
                    </a:lnTo>
                    <a:lnTo>
                      <a:pt x="1566015" y="2058760"/>
                    </a:lnTo>
                    <a:lnTo>
                      <a:pt x="1562178" y="1927690"/>
                    </a:lnTo>
                    <a:lnTo>
                      <a:pt x="1581362" y="1685370"/>
                    </a:lnTo>
                    <a:lnTo>
                      <a:pt x="1715008" y="1680254"/>
                    </a:lnTo>
                    <a:lnTo>
                      <a:pt x="1885741" y="1623351"/>
                    </a:lnTo>
                    <a:lnTo>
                      <a:pt x="1988691" y="1707748"/>
                    </a:lnTo>
                    <a:lnTo>
                      <a:pt x="2165820" y="1703271"/>
                    </a:lnTo>
                    <a:lnTo>
                      <a:pt x="2183724" y="1649565"/>
                    </a:lnTo>
                    <a:lnTo>
                      <a:pt x="2106351" y="1539594"/>
                    </a:lnTo>
                    <a:lnTo>
                      <a:pt x="2106351" y="1538955"/>
                    </a:lnTo>
                    <a:lnTo>
                      <a:pt x="2105711" y="1537676"/>
                    </a:lnTo>
                    <a:lnTo>
                      <a:pt x="2106990" y="1531922"/>
                    </a:lnTo>
                    <a:lnTo>
                      <a:pt x="2133848" y="1429623"/>
                    </a:lnTo>
                    <a:lnTo>
                      <a:pt x="2112106" y="1323488"/>
                    </a:lnTo>
                    <a:lnTo>
                      <a:pt x="1932421" y="1214796"/>
                    </a:lnTo>
                    <a:lnTo>
                      <a:pt x="1770000" y="1065184"/>
                    </a:lnTo>
                    <a:lnTo>
                      <a:pt x="1748897" y="1000608"/>
                    </a:lnTo>
                    <a:lnTo>
                      <a:pt x="1603104" y="925163"/>
                    </a:lnTo>
                    <a:lnTo>
                      <a:pt x="1603104" y="924524"/>
                    </a:lnTo>
                    <a:lnTo>
                      <a:pt x="1603104" y="924524"/>
                    </a:lnTo>
                    <a:lnTo>
                      <a:pt x="1603742" y="916851"/>
                    </a:lnTo>
                    <a:lnTo>
                      <a:pt x="1617172" y="766600"/>
                    </a:lnTo>
                    <a:lnTo>
                      <a:pt x="1576886" y="547297"/>
                    </a:lnTo>
                    <a:lnTo>
                      <a:pt x="1417023" y="464819"/>
                    </a:lnTo>
                    <a:lnTo>
                      <a:pt x="1319187" y="366996"/>
                    </a:lnTo>
                    <a:lnTo>
                      <a:pt x="1221351" y="26917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2" name="Vrije vorm 151">
                <a:extLst>
                  <a:ext uri="{FF2B5EF4-FFF2-40B4-BE49-F238E27FC236}">
                    <a16:creationId xmlns:a16="http://schemas.microsoft.com/office/drawing/2014/main" id="{54EE74BD-FA95-1081-6486-4B9D249DB053}"/>
                  </a:ext>
                </a:extLst>
              </p:cNvPr>
              <p:cNvSpPr/>
              <p:nvPr/>
            </p:nvSpPr>
            <p:spPr>
              <a:xfrm>
                <a:off x="20746214" y="12640662"/>
                <a:ext cx="202705" cy="232090"/>
              </a:xfrm>
              <a:custGeom>
                <a:avLst/>
                <a:gdLst>
                  <a:gd name="connsiteX0" fmla="*/ 106148 w 202705"/>
                  <a:gd name="connsiteY0" fmla="*/ 155366 h 232090"/>
                  <a:gd name="connsiteX1" fmla="*/ 142598 w 202705"/>
                  <a:gd name="connsiteY1" fmla="*/ 232090 h 232090"/>
                  <a:gd name="connsiteX2" fmla="*/ 142598 w 202705"/>
                  <a:gd name="connsiteY2" fmla="*/ 232090 h 232090"/>
                  <a:gd name="connsiteX3" fmla="*/ 202706 w 202705"/>
                  <a:gd name="connsiteY3" fmla="*/ 208433 h 232090"/>
                  <a:gd name="connsiteX4" fmla="*/ 189917 w 202705"/>
                  <a:gd name="connsiteY4" fmla="*/ 85674 h 232090"/>
                  <a:gd name="connsiteX5" fmla="*/ 120856 w 202705"/>
                  <a:gd name="connsiteY5" fmla="*/ 61378 h 232090"/>
                  <a:gd name="connsiteX6" fmla="*/ 64584 w 202705"/>
                  <a:gd name="connsiteY6" fmla="*/ 0 h 232090"/>
                  <a:gd name="connsiteX7" fmla="*/ 0 w 202705"/>
                  <a:gd name="connsiteY7" fmla="*/ 23656 h 232090"/>
                  <a:gd name="connsiteX8" fmla="*/ 74175 w 202705"/>
                  <a:gd name="connsiteY8" fmla="*/ 146414 h 232090"/>
                  <a:gd name="connsiteX9" fmla="*/ 106148 w 202705"/>
                  <a:gd name="connsiteY9" fmla="*/ 155366 h 232090"/>
                  <a:gd name="connsiteX10" fmla="*/ 17905 w 202705"/>
                  <a:gd name="connsiteY10" fmla="*/ 29410 h 232090"/>
                  <a:gd name="connsiteX11" fmla="*/ 61386 w 202705"/>
                  <a:gd name="connsiteY11" fmla="*/ 13426 h 232090"/>
                  <a:gd name="connsiteX12" fmla="*/ 114461 w 202705"/>
                  <a:gd name="connsiteY12" fmla="*/ 71609 h 232090"/>
                  <a:gd name="connsiteX13" fmla="*/ 179046 w 202705"/>
                  <a:gd name="connsiteY13" fmla="*/ 94627 h 232090"/>
                  <a:gd name="connsiteX14" fmla="*/ 190557 w 202705"/>
                  <a:gd name="connsiteY14" fmla="*/ 201400 h 232090"/>
                  <a:gd name="connsiteX15" fmla="*/ 148992 w 202705"/>
                  <a:gd name="connsiteY15" fmla="*/ 217385 h 232090"/>
                  <a:gd name="connsiteX16" fmla="*/ 114461 w 202705"/>
                  <a:gd name="connsiteY16" fmla="*/ 145776 h 232090"/>
                  <a:gd name="connsiteX17" fmla="*/ 82489 w 202705"/>
                  <a:gd name="connsiteY17" fmla="*/ 136824 h 232090"/>
                  <a:gd name="connsiteX18" fmla="*/ 17905 w 202705"/>
                  <a:gd name="connsiteY18" fmla="*/ 29410 h 232090"/>
                  <a:gd name="connsiteX19" fmla="*/ 17905 w 202705"/>
                  <a:gd name="connsiteY19" fmla="*/ 29410 h 23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705" h="232090">
                    <a:moveTo>
                      <a:pt x="106148" y="155366"/>
                    </a:moveTo>
                    <a:lnTo>
                      <a:pt x="142598" y="232090"/>
                    </a:lnTo>
                    <a:lnTo>
                      <a:pt x="142598" y="232090"/>
                    </a:lnTo>
                    <a:lnTo>
                      <a:pt x="202706" y="208433"/>
                    </a:lnTo>
                    <a:lnTo>
                      <a:pt x="189917" y="85674"/>
                    </a:lnTo>
                    <a:lnTo>
                      <a:pt x="120856" y="61378"/>
                    </a:lnTo>
                    <a:lnTo>
                      <a:pt x="64584" y="0"/>
                    </a:lnTo>
                    <a:lnTo>
                      <a:pt x="0" y="23656"/>
                    </a:lnTo>
                    <a:lnTo>
                      <a:pt x="74175" y="146414"/>
                    </a:lnTo>
                    <a:lnTo>
                      <a:pt x="106148" y="155366"/>
                    </a:lnTo>
                    <a:close/>
                    <a:moveTo>
                      <a:pt x="17905" y="29410"/>
                    </a:moveTo>
                    <a:lnTo>
                      <a:pt x="61386" y="13426"/>
                    </a:lnTo>
                    <a:lnTo>
                      <a:pt x="114461" y="71609"/>
                    </a:lnTo>
                    <a:lnTo>
                      <a:pt x="179046" y="94627"/>
                    </a:lnTo>
                    <a:lnTo>
                      <a:pt x="190557" y="201400"/>
                    </a:lnTo>
                    <a:lnTo>
                      <a:pt x="148992" y="217385"/>
                    </a:lnTo>
                    <a:lnTo>
                      <a:pt x="114461" y="145776"/>
                    </a:lnTo>
                    <a:lnTo>
                      <a:pt x="82489" y="136824"/>
                    </a:lnTo>
                    <a:lnTo>
                      <a:pt x="17905" y="29410"/>
                    </a:lnTo>
                    <a:lnTo>
                      <a:pt x="17905" y="2941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3" name="Vrije vorm 152">
                <a:extLst>
                  <a:ext uri="{FF2B5EF4-FFF2-40B4-BE49-F238E27FC236}">
                    <a16:creationId xmlns:a16="http://schemas.microsoft.com/office/drawing/2014/main" id="{168D13B2-A326-EC72-3E9C-3491CB1F8998}"/>
                  </a:ext>
                </a:extLst>
              </p:cNvPr>
              <p:cNvSpPr/>
              <p:nvPr/>
            </p:nvSpPr>
            <p:spPr>
              <a:xfrm>
                <a:off x="15593520" y="9369663"/>
                <a:ext cx="446336" cy="95266"/>
              </a:xfrm>
              <a:custGeom>
                <a:avLst/>
                <a:gdLst>
                  <a:gd name="connsiteX0" fmla="*/ 264093 w 446336"/>
                  <a:gd name="connsiteY0" fmla="*/ 95267 h 95266"/>
                  <a:gd name="connsiteX1" fmla="*/ 446337 w 446336"/>
                  <a:gd name="connsiteY1" fmla="*/ 7034 h 95266"/>
                  <a:gd name="connsiteX2" fmla="*/ 0 w 446336"/>
                  <a:gd name="connsiteY2" fmla="*/ 0 h 95266"/>
                  <a:gd name="connsiteX3" fmla="*/ 258977 w 446336"/>
                  <a:gd name="connsiteY3" fmla="*/ 93348 h 95266"/>
                  <a:gd name="connsiteX4" fmla="*/ 264093 w 446336"/>
                  <a:gd name="connsiteY4" fmla="*/ 95267 h 95266"/>
                  <a:gd name="connsiteX5" fmla="*/ 69699 w 446336"/>
                  <a:gd name="connsiteY5" fmla="*/ 12787 h 95266"/>
                  <a:gd name="connsiteX6" fmla="*/ 397099 w 446336"/>
                  <a:gd name="connsiteY6" fmla="*/ 17903 h 95266"/>
                  <a:gd name="connsiteX7" fmla="*/ 263453 w 446336"/>
                  <a:gd name="connsiteY7" fmla="*/ 82479 h 95266"/>
                  <a:gd name="connsiteX8" fmla="*/ 69699 w 446336"/>
                  <a:gd name="connsiteY8" fmla="*/ 12787 h 95266"/>
                  <a:gd name="connsiteX9" fmla="*/ 69699 w 446336"/>
                  <a:gd name="connsiteY9" fmla="*/ 12787 h 9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6336" h="95266">
                    <a:moveTo>
                      <a:pt x="264093" y="95267"/>
                    </a:moveTo>
                    <a:lnTo>
                      <a:pt x="446337" y="7034"/>
                    </a:lnTo>
                    <a:lnTo>
                      <a:pt x="0" y="0"/>
                    </a:lnTo>
                    <a:lnTo>
                      <a:pt x="258977" y="93348"/>
                    </a:lnTo>
                    <a:lnTo>
                      <a:pt x="264093" y="95267"/>
                    </a:lnTo>
                    <a:close/>
                    <a:moveTo>
                      <a:pt x="69699" y="12787"/>
                    </a:moveTo>
                    <a:lnTo>
                      <a:pt x="397099" y="17903"/>
                    </a:lnTo>
                    <a:lnTo>
                      <a:pt x="263453" y="82479"/>
                    </a:lnTo>
                    <a:lnTo>
                      <a:pt x="69699" y="12787"/>
                    </a:lnTo>
                    <a:lnTo>
                      <a:pt x="69699" y="1278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4" name="Vrije vorm 153">
                <a:extLst>
                  <a:ext uri="{FF2B5EF4-FFF2-40B4-BE49-F238E27FC236}">
                    <a16:creationId xmlns:a16="http://schemas.microsoft.com/office/drawing/2014/main" id="{F198FA35-7441-FC46-057F-50A2637AD62D}"/>
                  </a:ext>
                </a:extLst>
              </p:cNvPr>
              <p:cNvSpPr/>
              <p:nvPr/>
            </p:nvSpPr>
            <p:spPr>
              <a:xfrm>
                <a:off x="15851219" y="9528226"/>
                <a:ext cx="233399" cy="53067"/>
              </a:xfrm>
              <a:custGeom>
                <a:avLst/>
                <a:gdLst>
                  <a:gd name="connsiteX0" fmla="*/ 233399 w 233399"/>
                  <a:gd name="connsiteY0" fmla="*/ 53068 h 53067"/>
                  <a:gd name="connsiteX1" fmla="*/ 176487 w 233399"/>
                  <a:gd name="connsiteY1" fmla="*/ 0 h 53067"/>
                  <a:gd name="connsiteX2" fmla="*/ 0 w 233399"/>
                  <a:gd name="connsiteY2" fmla="*/ 1918 h 53067"/>
                  <a:gd name="connsiteX3" fmla="*/ 73537 w 233399"/>
                  <a:gd name="connsiteY3" fmla="*/ 41559 h 53067"/>
                  <a:gd name="connsiteX4" fmla="*/ 233399 w 233399"/>
                  <a:gd name="connsiteY4" fmla="*/ 53068 h 5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99" h="53067">
                    <a:moveTo>
                      <a:pt x="233399" y="53068"/>
                    </a:moveTo>
                    <a:lnTo>
                      <a:pt x="176487" y="0"/>
                    </a:lnTo>
                    <a:cubicBezTo>
                      <a:pt x="122134" y="0"/>
                      <a:pt x="46040" y="640"/>
                      <a:pt x="0" y="1918"/>
                    </a:cubicBezTo>
                    <a:lnTo>
                      <a:pt x="73537" y="41559"/>
                    </a:lnTo>
                    <a:lnTo>
                      <a:pt x="233399" y="5306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5" name="Vrije vorm 154">
                <a:extLst>
                  <a:ext uri="{FF2B5EF4-FFF2-40B4-BE49-F238E27FC236}">
                    <a16:creationId xmlns:a16="http://schemas.microsoft.com/office/drawing/2014/main" id="{B11E4F2D-9DC8-2BFB-4154-5B2355D5015A}"/>
                  </a:ext>
                </a:extLst>
              </p:cNvPr>
              <p:cNvSpPr/>
              <p:nvPr/>
            </p:nvSpPr>
            <p:spPr>
              <a:xfrm>
                <a:off x="15785356" y="9505208"/>
                <a:ext cx="361929" cy="104217"/>
              </a:xfrm>
              <a:custGeom>
                <a:avLst/>
                <a:gdLst>
                  <a:gd name="connsiteX0" fmla="*/ 361930 w 361929"/>
                  <a:gd name="connsiteY0" fmla="*/ 104217 h 104217"/>
                  <a:gd name="connsiteX1" fmla="*/ 361930 w 361929"/>
                  <a:gd name="connsiteY1" fmla="*/ 104217 h 104217"/>
                  <a:gd name="connsiteX2" fmla="*/ 254502 w 361929"/>
                  <a:gd name="connsiteY2" fmla="*/ 3197 h 104217"/>
                  <a:gd name="connsiteX3" fmla="*/ 251304 w 361929"/>
                  <a:gd name="connsiteY3" fmla="*/ 0 h 104217"/>
                  <a:gd name="connsiteX4" fmla="*/ 246829 w 361929"/>
                  <a:gd name="connsiteY4" fmla="*/ 0 h 104217"/>
                  <a:gd name="connsiteX5" fmla="*/ 19824 w 361929"/>
                  <a:gd name="connsiteY5" fmla="*/ 5755 h 104217"/>
                  <a:gd name="connsiteX6" fmla="*/ 0 w 361929"/>
                  <a:gd name="connsiteY6" fmla="*/ 15984 h 104217"/>
                  <a:gd name="connsiteX7" fmla="*/ 130447 w 361929"/>
                  <a:gd name="connsiteY7" fmla="*/ 86314 h 104217"/>
                  <a:gd name="connsiteX8" fmla="*/ 361930 w 361929"/>
                  <a:gd name="connsiteY8" fmla="*/ 104217 h 104217"/>
                  <a:gd name="connsiteX9" fmla="*/ 25578 w 361929"/>
                  <a:gd name="connsiteY9" fmla="*/ 15984 h 104217"/>
                  <a:gd name="connsiteX10" fmla="*/ 247467 w 361929"/>
                  <a:gd name="connsiteY10" fmla="*/ 11509 h 104217"/>
                  <a:gd name="connsiteX11" fmla="*/ 330596 w 361929"/>
                  <a:gd name="connsiteY11" fmla="*/ 90151 h 104217"/>
                  <a:gd name="connsiteX12" fmla="*/ 136203 w 361929"/>
                  <a:gd name="connsiteY12" fmla="*/ 76086 h 104217"/>
                  <a:gd name="connsiteX13" fmla="*/ 25578 w 361929"/>
                  <a:gd name="connsiteY13" fmla="*/ 15984 h 104217"/>
                  <a:gd name="connsiteX14" fmla="*/ 25578 w 361929"/>
                  <a:gd name="connsiteY14" fmla="*/ 15984 h 10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29" h="104217">
                    <a:moveTo>
                      <a:pt x="361930" y="104217"/>
                    </a:moveTo>
                    <a:lnTo>
                      <a:pt x="361930" y="104217"/>
                    </a:lnTo>
                    <a:lnTo>
                      <a:pt x="254502" y="3197"/>
                    </a:lnTo>
                    <a:lnTo>
                      <a:pt x="251304" y="0"/>
                    </a:lnTo>
                    <a:lnTo>
                      <a:pt x="246829" y="0"/>
                    </a:lnTo>
                    <a:cubicBezTo>
                      <a:pt x="31332" y="0"/>
                      <a:pt x="22381" y="4477"/>
                      <a:pt x="19824" y="5755"/>
                    </a:cubicBezTo>
                    <a:lnTo>
                      <a:pt x="0" y="15984"/>
                    </a:lnTo>
                    <a:lnTo>
                      <a:pt x="130447" y="86314"/>
                    </a:lnTo>
                    <a:lnTo>
                      <a:pt x="361930" y="104217"/>
                    </a:lnTo>
                    <a:close/>
                    <a:moveTo>
                      <a:pt x="25578" y="15984"/>
                    </a:moveTo>
                    <a:cubicBezTo>
                      <a:pt x="34530" y="11509"/>
                      <a:pt x="247467" y="11509"/>
                      <a:pt x="247467" y="11509"/>
                    </a:cubicBezTo>
                    <a:lnTo>
                      <a:pt x="330596" y="90151"/>
                    </a:lnTo>
                    <a:lnTo>
                      <a:pt x="136203" y="76086"/>
                    </a:lnTo>
                    <a:lnTo>
                      <a:pt x="25578" y="15984"/>
                    </a:lnTo>
                    <a:lnTo>
                      <a:pt x="25578" y="159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6" name="Vrije vorm 155">
                <a:extLst>
                  <a:ext uri="{FF2B5EF4-FFF2-40B4-BE49-F238E27FC236}">
                    <a16:creationId xmlns:a16="http://schemas.microsoft.com/office/drawing/2014/main" id="{B74B31C1-D411-862B-5ACD-030F86D1B781}"/>
                  </a:ext>
                </a:extLst>
              </p:cNvPr>
              <p:cNvSpPr/>
              <p:nvPr/>
            </p:nvSpPr>
            <p:spPr>
              <a:xfrm>
                <a:off x="15484174" y="5066727"/>
                <a:ext cx="3647427" cy="2366295"/>
              </a:xfrm>
              <a:custGeom>
                <a:avLst/>
                <a:gdLst>
                  <a:gd name="connsiteX0" fmla="*/ 2942113 w 3647427"/>
                  <a:gd name="connsiteY0" fmla="*/ 1660435 h 2366295"/>
                  <a:gd name="connsiteX1" fmla="*/ 2942113 w 3647427"/>
                  <a:gd name="connsiteY1" fmla="*/ 1656599 h 2366295"/>
                  <a:gd name="connsiteX2" fmla="*/ 2937637 w 3647427"/>
                  <a:gd name="connsiteY2" fmla="*/ 1537037 h 2366295"/>
                  <a:gd name="connsiteX3" fmla="*/ 3165281 w 3647427"/>
                  <a:gd name="connsiteY3" fmla="*/ 1198173 h 2366295"/>
                  <a:gd name="connsiteX4" fmla="*/ 3298927 w 3647427"/>
                  <a:gd name="connsiteY4" fmla="*/ 807520 h 2366295"/>
                  <a:gd name="connsiteX5" fmla="*/ 3435768 w 3647427"/>
                  <a:gd name="connsiteY5" fmla="*/ 551774 h 2366295"/>
                  <a:gd name="connsiteX6" fmla="*/ 3587318 w 3647427"/>
                  <a:gd name="connsiteY6" fmla="*/ 524280 h 2366295"/>
                  <a:gd name="connsiteX7" fmla="*/ 3647427 w 3647427"/>
                  <a:gd name="connsiteY7" fmla="*/ 391293 h 2366295"/>
                  <a:gd name="connsiteX8" fmla="*/ 3636557 w 3647427"/>
                  <a:gd name="connsiteY8" fmla="*/ 363160 h 2366295"/>
                  <a:gd name="connsiteX9" fmla="*/ 3635917 w 3647427"/>
                  <a:gd name="connsiteY9" fmla="*/ 363160 h 2366295"/>
                  <a:gd name="connsiteX10" fmla="*/ 3633360 w 3647427"/>
                  <a:gd name="connsiteY10" fmla="*/ 355488 h 2366295"/>
                  <a:gd name="connsiteX11" fmla="*/ 3590515 w 3647427"/>
                  <a:gd name="connsiteY11" fmla="*/ 242959 h 2366295"/>
                  <a:gd name="connsiteX12" fmla="*/ 3431933 w 3647427"/>
                  <a:gd name="connsiteY12" fmla="*/ 138743 h 2366295"/>
                  <a:gd name="connsiteX13" fmla="*/ 3428735 w 3647427"/>
                  <a:gd name="connsiteY13" fmla="*/ 135546 h 2366295"/>
                  <a:gd name="connsiteX14" fmla="*/ 3285498 w 3647427"/>
                  <a:gd name="connsiteY14" fmla="*/ 0 h 2366295"/>
                  <a:gd name="connsiteX15" fmla="*/ 3218995 w 3647427"/>
                  <a:gd name="connsiteY15" fmla="*/ 42838 h 2366295"/>
                  <a:gd name="connsiteX16" fmla="*/ 3147377 w 3647427"/>
                  <a:gd name="connsiteY16" fmla="*/ 88872 h 2366295"/>
                  <a:gd name="connsiteX17" fmla="*/ 3146737 w 3647427"/>
                  <a:gd name="connsiteY17" fmla="*/ 88872 h 2366295"/>
                  <a:gd name="connsiteX18" fmla="*/ 3144818 w 3647427"/>
                  <a:gd name="connsiteY18" fmla="*/ 90151 h 2366295"/>
                  <a:gd name="connsiteX19" fmla="*/ 3139702 w 3647427"/>
                  <a:gd name="connsiteY19" fmla="*/ 89511 h 2366295"/>
                  <a:gd name="connsiteX20" fmla="*/ 2943391 w 3647427"/>
                  <a:gd name="connsiteY20" fmla="*/ 43477 h 2366295"/>
                  <a:gd name="connsiteX21" fmla="*/ 2684414 w 3647427"/>
                  <a:gd name="connsiteY21" fmla="*/ 62019 h 2366295"/>
                  <a:gd name="connsiteX22" fmla="*/ 2682495 w 3647427"/>
                  <a:gd name="connsiteY22" fmla="*/ 61380 h 2366295"/>
                  <a:gd name="connsiteX23" fmla="*/ 2537340 w 3647427"/>
                  <a:gd name="connsiteY23" fmla="*/ 20460 h 2366295"/>
                  <a:gd name="connsiteX24" fmla="*/ 2387069 w 3647427"/>
                  <a:gd name="connsiteY24" fmla="*/ 33248 h 2366295"/>
                  <a:gd name="connsiteX25" fmla="*/ 2334635 w 3647427"/>
                  <a:gd name="connsiteY25" fmla="*/ 37723 h 2366295"/>
                  <a:gd name="connsiteX26" fmla="*/ 2224650 w 3647427"/>
                  <a:gd name="connsiteY26" fmla="*/ 206516 h 2366295"/>
                  <a:gd name="connsiteX27" fmla="*/ 2112746 w 3647427"/>
                  <a:gd name="connsiteY27" fmla="*/ 296027 h 2366295"/>
                  <a:gd name="connsiteX28" fmla="*/ 2096759 w 3647427"/>
                  <a:gd name="connsiteY28" fmla="*/ 436048 h 2366295"/>
                  <a:gd name="connsiteX29" fmla="*/ 2094841 w 3647427"/>
                  <a:gd name="connsiteY29" fmla="*/ 434130 h 2366295"/>
                  <a:gd name="connsiteX30" fmla="*/ 2094841 w 3647427"/>
                  <a:gd name="connsiteY30" fmla="*/ 436048 h 2366295"/>
                  <a:gd name="connsiteX31" fmla="*/ 1905563 w 3647427"/>
                  <a:gd name="connsiteY31" fmla="*/ 237845 h 2366295"/>
                  <a:gd name="connsiteX32" fmla="*/ 1703497 w 3647427"/>
                  <a:gd name="connsiteY32" fmla="*/ 407916 h 2366295"/>
                  <a:gd name="connsiteX33" fmla="*/ 1530206 w 3647427"/>
                  <a:gd name="connsiteY33" fmla="*/ 465459 h 2366295"/>
                  <a:gd name="connsiteX34" fmla="*/ 1511662 w 3647427"/>
                  <a:gd name="connsiteY34" fmla="*/ 587578 h 2366295"/>
                  <a:gd name="connsiteX35" fmla="*/ 1161243 w 3647427"/>
                  <a:gd name="connsiteY35" fmla="*/ 620825 h 2366295"/>
                  <a:gd name="connsiteX36" fmla="*/ 1065325 w 3647427"/>
                  <a:gd name="connsiteY36" fmla="*/ 652794 h 2366295"/>
                  <a:gd name="connsiteX37" fmla="*/ 941911 w 3647427"/>
                  <a:gd name="connsiteY37" fmla="*/ 694992 h 2366295"/>
                  <a:gd name="connsiteX38" fmla="*/ 939354 w 3647427"/>
                  <a:gd name="connsiteY38" fmla="*/ 694992 h 2366295"/>
                  <a:gd name="connsiteX39" fmla="*/ 709152 w 3647427"/>
                  <a:gd name="connsiteY39" fmla="*/ 651515 h 2366295"/>
                  <a:gd name="connsiteX40" fmla="*/ 303101 w 3647427"/>
                  <a:gd name="connsiteY40" fmla="*/ 416228 h 2366295"/>
                  <a:gd name="connsiteX41" fmla="*/ 330597 w 3647427"/>
                  <a:gd name="connsiteY41" fmla="*/ 611874 h 2366295"/>
                  <a:gd name="connsiteX42" fmla="*/ 305019 w 3647427"/>
                  <a:gd name="connsiteY42" fmla="*/ 750616 h 2366295"/>
                  <a:gd name="connsiteX43" fmla="*/ 25578 w 3647427"/>
                  <a:gd name="connsiteY43" fmla="*/ 746141 h 2366295"/>
                  <a:gd name="connsiteX44" fmla="*/ 15348 w 3647427"/>
                  <a:gd name="connsiteY44" fmla="*/ 766600 h 2366295"/>
                  <a:gd name="connsiteX45" fmla="*/ 5116 w 3647427"/>
                  <a:gd name="connsiteY45" fmla="*/ 787061 h 2366295"/>
                  <a:gd name="connsiteX46" fmla="*/ 119579 w 3647427"/>
                  <a:gd name="connsiteY46" fmla="*/ 920688 h 2366295"/>
                  <a:gd name="connsiteX47" fmla="*/ 83129 w 3647427"/>
                  <a:gd name="connsiteY47" fmla="*/ 1016593 h 2366295"/>
                  <a:gd name="connsiteX48" fmla="*/ 61388 w 3647427"/>
                  <a:gd name="connsiteY48" fmla="*/ 1075415 h 2366295"/>
                  <a:gd name="connsiteX49" fmla="*/ 48599 w 3647427"/>
                  <a:gd name="connsiteY49" fmla="*/ 1187943 h 2366295"/>
                  <a:gd name="connsiteX50" fmla="*/ 120217 w 3647427"/>
                  <a:gd name="connsiteY50" fmla="*/ 1311341 h 2366295"/>
                  <a:gd name="connsiteX51" fmla="*/ 119579 w 3647427"/>
                  <a:gd name="connsiteY51" fmla="*/ 1312620 h 2366295"/>
                  <a:gd name="connsiteX52" fmla="*/ 119579 w 3647427"/>
                  <a:gd name="connsiteY52" fmla="*/ 1312620 h 2366295"/>
                  <a:gd name="connsiteX53" fmla="*/ 115101 w 3647427"/>
                  <a:gd name="connsiteY53" fmla="*/ 1319013 h 2366295"/>
                  <a:gd name="connsiteX54" fmla="*/ 12789 w 3647427"/>
                  <a:gd name="connsiteY54" fmla="*/ 1447526 h 2366295"/>
                  <a:gd name="connsiteX55" fmla="*/ 9592 w 3647427"/>
                  <a:gd name="connsiteY55" fmla="*/ 1448165 h 2366295"/>
                  <a:gd name="connsiteX56" fmla="*/ 0 w 3647427"/>
                  <a:gd name="connsiteY56" fmla="*/ 1451362 h 2366295"/>
                  <a:gd name="connsiteX57" fmla="*/ 150271 w 3647427"/>
                  <a:gd name="connsiteY57" fmla="*/ 1624631 h 2366295"/>
                  <a:gd name="connsiteX58" fmla="*/ 174570 w 3647427"/>
                  <a:gd name="connsiteY58" fmla="*/ 1831146 h 2366295"/>
                  <a:gd name="connsiteX59" fmla="*/ 227005 w 3647427"/>
                  <a:gd name="connsiteY59" fmla="*/ 1842015 h 2366295"/>
                  <a:gd name="connsiteX60" fmla="*/ 281998 w 3647427"/>
                  <a:gd name="connsiteY60" fmla="*/ 1852884 h 2366295"/>
                  <a:gd name="connsiteX61" fmla="*/ 282638 w 3647427"/>
                  <a:gd name="connsiteY61" fmla="*/ 1853523 h 2366295"/>
                  <a:gd name="connsiteX62" fmla="*/ 283277 w 3647427"/>
                  <a:gd name="connsiteY62" fmla="*/ 1853523 h 2366295"/>
                  <a:gd name="connsiteX63" fmla="*/ 285836 w 3647427"/>
                  <a:gd name="connsiteY63" fmla="*/ 1856081 h 2366295"/>
                  <a:gd name="connsiteX64" fmla="*/ 547370 w 3647427"/>
                  <a:gd name="connsiteY64" fmla="*/ 2103516 h 2366295"/>
                  <a:gd name="connsiteX65" fmla="*/ 681015 w 3647427"/>
                  <a:gd name="connsiteY65" fmla="*/ 2154026 h 2366295"/>
                  <a:gd name="connsiteX66" fmla="*/ 681655 w 3647427"/>
                  <a:gd name="connsiteY66" fmla="*/ 2154026 h 2366295"/>
                  <a:gd name="connsiteX67" fmla="*/ 682295 w 3647427"/>
                  <a:gd name="connsiteY67" fmla="*/ 2154665 h 2366295"/>
                  <a:gd name="connsiteX68" fmla="*/ 750716 w 3647427"/>
                  <a:gd name="connsiteY68" fmla="*/ 2207733 h 2366295"/>
                  <a:gd name="connsiteX69" fmla="*/ 780770 w 3647427"/>
                  <a:gd name="connsiteY69" fmla="*/ 2230750 h 2366295"/>
                  <a:gd name="connsiteX70" fmla="*/ 780770 w 3647427"/>
                  <a:gd name="connsiteY70" fmla="*/ 2230750 h 2366295"/>
                  <a:gd name="connsiteX71" fmla="*/ 1110087 w 3647427"/>
                  <a:gd name="connsiteY71" fmla="*/ 2285735 h 2366295"/>
                  <a:gd name="connsiteX72" fmla="*/ 1339649 w 3647427"/>
                  <a:gd name="connsiteY72" fmla="*/ 2366296 h 2366295"/>
                  <a:gd name="connsiteX73" fmla="*/ 1441961 w 3647427"/>
                  <a:gd name="connsiteY73" fmla="*/ 2235865 h 2366295"/>
                  <a:gd name="connsiteX74" fmla="*/ 1510384 w 3647427"/>
                  <a:gd name="connsiteY74" fmla="*/ 2274227 h 2366295"/>
                  <a:gd name="connsiteX75" fmla="*/ 1512301 w 3647427"/>
                  <a:gd name="connsiteY75" fmla="*/ 2274866 h 2366295"/>
                  <a:gd name="connsiteX76" fmla="*/ 1598627 w 3647427"/>
                  <a:gd name="connsiteY76" fmla="*/ 2180879 h 2366295"/>
                  <a:gd name="connsiteX77" fmla="*/ 1748259 w 3647427"/>
                  <a:gd name="connsiteY77" fmla="*/ 2103516 h 2366295"/>
                  <a:gd name="connsiteX78" fmla="*/ 1752095 w 3647427"/>
                  <a:gd name="connsiteY78" fmla="*/ 2104156 h 2366295"/>
                  <a:gd name="connsiteX79" fmla="*/ 1852490 w 3647427"/>
                  <a:gd name="connsiteY79" fmla="*/ 2118221 h 2366295"/>
                  <a:gd name="connsiteX80" fmla="*/ 1888938 w 3647427"/>
                  <a:gd name="connsiteY80" fmla="*/ 2061317 h 2366295"/>
                  <a:gd name="connsiteX81" fmla="*/ 2046882 w 3647427"/>
                  <a:gd name="connsiteY81" fmla="*/ 1928969 h 2366295"/>
                  <a:gd name="connsiteX82" fmla="*/ 2149834 w 3647427"/>
                  <a:gd name="connsiteY82" fmla="*/ 1962855 h 2366295"/>
                  <a:gd name="connsiteX83" fmla="*/ 2282200 w 3647427"/>
                  <a:gd name="connsiteY83" fmla="*/ 1992906 h 2366295"/>
                  <a:gd name="connsiteX84" fmla="*/ 2367247 w 3647427"/>
                  <a:gd name="connsiteY84" fmla="*/ 2022316 h 2366295"/>
                  <a:gd name="connsiteX85" fmla="*/ 2402417 w 3647427"/>
                  <a:gd name="connsiteY85" fmla="*/ 1986512 h 2366295"/>
                  <a:gd name="connsiteX86" fmla="*/ 2493857 w 3647427"/>
                  <a:gd name="connsiteY86" fmla="*/ 1893165 h 2366295"/>
                  <a:gd name="connsiteX87" fmla="*/ 2600007 w 3647427"/>
                  <a:gd name="connsiteY87" fmla="*/ 1862475 h 2366295"/>
                  <a:gd name="connsiteX88" fmla="*/ 2660755 w 3647427"/>
                  <a:gd name="connsiteY88" fmla="*/ 1749307 h 2366295"/>
                  <a:gd name="connsiteX89" fmla="*/ 2834046 w 3647427"/>
                  <a:gd name="connsiteY89" fmla="*/ 1763373 h 236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647427" h="2366295">
                    <a:moveTo>
                      <a:pt x="2942113" y="1660435"/>
                    </a:moveTo>
                    <a:lnTo>
                      <a:pt x="2942113" y="1656599"/>
                    </a:lnTo>
                    <a:lnTo>
                      <a:pt x="2937637" y="1537037"/>
                    </a:lnTo>
                    <a:lnTo>
                      <a:pt x="3165281" y="1198173"/>
                    </a:lnTo>
                    <a:lnTo>
                      <a:pt x="3298927" y="807520"/>
                    </a:lnTo>
                    <a:lnTo>
                      <a:pt x="3435768" y="551774"/>
                    </a:lnTo>
                    <a:lnTo>
                      <a:pt x="3587318" y="524280"/>
                    </a:lnTo>
                    <a:lnTo>
                      <a:pt x="3647427" y="391293"/>
                    </a:lnTo>
                    <a:lnTo>
                      <a:pt x="3636557" y="363160"/>
                    </a:lnTo>
                    <a:lnTo>
                      <a:pt x="3635917" y="363160"/>
                    </a:lnTo>
                    <a:lnTo>
                      <a:pt x="3633360" y="355488"/>
                    </a:lnTo>
                    <a:lnTo>
                      <a:pt x="3590515" y="242959"/>
                    </a:lnTo>
                    <a:lnTo>
                      <a:pt x="3431933" y="138743"/>
                    </a:lnTo>
                    <a:lnTo>
                      <a:pt x="3428735" y="135546"/>
                    </a:lnTo>
                    <a:lnTo>
                      <a:pt x="3285498" y="0"/>
                    </a:lnTo>
                    <a:lnTo>
                      <a:pt x="3218995" y="42838"/>
                    </a:lnTo>
                    <a:lnTo>
                      <a:pt x="3147377" y="88872"/>
                    </a:lnTo>
                    <a:lnTo>
                      <a:pt x="3146737" y="88872"/>
                    </a:lnTo>
                    <a:lnTo>
                      <a:pt x="3144818" y="90151"/>
                    </a:lnTo>
                    <a:lnTo>
                      <a:pt x="3139702" y="89511"/>
                    </a:lnTo>
                    <a:lnTo>
                      <a:pt x="2943391" y="43477"/>
                    </a:lnTo>
                    <a:lnTo>
                      <a:pt x="2684414" y="62019"/>
                    </a:lnTo>
                    <a:lnTo>
                      <a:pt x="2682495" y="61380"/>
                    </a:lnTo>
                    <a:lnTo>
                      <a:pt x="2537340" y="20460"/>
                    </a:lnTo>
                    <a:lnTo>
                      <a:pt x="2387069" y="33248"/>
                    </a:lnTo>
                    <a:lnTo>
                      <a:pt x="2334635" y="37723"/>
                    </a:lnTo>
                    <a:lnTo>
                      <a:pt x="2224650" y="206516"/>
                    </a:lnTo>
                    <a:lnTo>
                      <a:pt x="2112746" y="296027"/>
                    </a:lnTo>
                    <a:lnTo>
                      <a:pt x="2096759" y="436048"/>
                    </a:lnTo>
                    <a:lnTo>
                      <a:pt x="2094841" y="434130"/>
                    </a:lnTo>
                    <a:lnTo>
                      <a:pt x="2094841" y="436048"/>
                    </a:lnTo>
                    <a:lnTo>
                      <a:pt x="1905563" y="237845"/>
                    </a:lnTo>
                    <a:lnTo>
                      <a:pt x="1703497" y="407916"/>
                    </a:lnTo>
                    <a:lnTo>
                      <a:pt x="1530206" y="465459"/>
                    </a:lnTo>
                    <a:lnTo>
                      <a:pt x="1511662" y="587578"/>
                    </a:lnTo>
                    <a:lnTo>
                      <a:pt x="1161243" y="620825"/>
                    </a:lnTo>
                    <a:lnTo>
                      <a:pt x="1065325" y="652794"/>
                    </a:lnTo>
                    <a:lnTo>
                      <a:pt x="941911" y="694992"/>
                    </a:lnTo>
                    <a:lnTo>
                      <a:pt x="939354" y="694992"/>
                    </a:lnTo>
                    <a:lnTo>
                      <a:pt x="709152" y="651515"/>
                    </a:lnTo>
                    <a:lnTo>
                      <a:pt x="303101" y="416228"/>
                    </a:lnTo>
                    <a:lnTo>
                      <a:pt x="330597" y="611874"/>
                    </a:lnTo>
                    <a:lnTo>
                      <a:pt x="305019" y="750616"/>
                    </a:lnTo>
                    <a:lnTo>
                      <a:pt x="25578" y="746141"/>
                    </a:lnTo>
                    <a:lnTo>
                      <a:pt x="15348" y="766600"/>
                    </a:lnTo>
                    <a:lnTo>
                      <a:pt x="5116" y="787061"/>
                    </a:lnTo>
                    <a:lnTo>
                      <a:pt x="119579" y="920688"/>
                    </a:lnTo>
                    <a:lnTo>
                      <a:pt x="83129" y="1016593"/>
                    </a:lnTo>
                    <a:lnTo>
                      <a:pt x="61388" y="1075415"/>
                    </a:lnTo>
                    <a:lnTo>
                      <a:pt x="48599" y="1187943"/>
                    </a:lnTo>
                    <a:lnTo>
                      <a:pt x="120217" y="1311341"/>
                    </a:lnTo>
                    <a:lnTo>
                      <a:pt x="119579" y="1312620"/>
                    </a:lnTo>
                    <a:lnTo>
                      <a:pt x="119579" y="1312620"/>
                    </a:lnTo>
                    <a:lnTo>
                      <a:pt x="115101" y="1319013"/>
                    </a:lnTo>
                    <a:lnTo>
                      <a:pt x="12789" y="1447526"/>
                    </a:lnTo>
                    <a:lnTo>
                      <a:pt x="9592" y="1448165"/>
                    </a:lnTo>
                    <a:lnTo>
                      <a:pt x="0" y="1451362"/>
                    </a:lnTo>
                    <a:lnTo>
                      <a:pt x="150271" y="1624631"/>
                    </a:lnTo>
                    <a:lnTo>
                      <a:pt x="174570" y="1831146"/>
                    </a:lnTo>
                    <a:lnTo>
                      <a:pt x="227005" y="1842015"/>
                    </a:lnTo>
                    <a:lnTo>
                      <a:pt x="281998" y="1852884"/>
                    </a:lnTo>
                    <a:lnTo>
                      <a:pt x="282638" y="1853523"/>
                    </a:lnTo>
                    <a:lnTo>
                      <a:pt x="283277" y="1853523"/>
                    </a:lnTo>
                    <a:lnTo>
                      <a:pt x="285836" y="1856081"/>
                    </a:lnTo>
                    <a:lnTo>
                      <a:pt x="547370" y="2103516"/>
                    </a:lnTo>
                    <a:lnTo>
                      <a:pt x="681015" y="2154026"/>
                    </a:lnTo>
                    <a:lnTo>
                      <a:pt x="681655" y="2154026"/>
                    </a:lnTo>
                    <a:lnTo>
                      <a:pt x="682295" y="2154665"/>
                    </a:lnTo>
                    <a:lnTo>
                      <a:pt x="750716" y="2207733"/>
                    </a:lnTo>
                    <a:lnTo>
                      <a:pt x="780770" y="2230750"/>
                    </a:lnTo>
                    <a:lnTo>
                      <a:pt x="780770" y="2230750"/>
                    </a:lnTo>
                    <a:lnTo>
                      <a:pt x="1110087" y="2285735"/>
                    </a:lnTo>
                    <a:lnTo>
                      <a:pt x="1339649" y="2366296"/>
                    </a:lnTo>
                    <a:lnTo>
                      <a:pt x="1441961" y="2235865"/>
                    </a:lnTo>
                    <a:lnTo>
                      <a:pt x="1510384" y="2274227"/>
                    </a:lnTo>
                    <a:lnTo>
                      <a:pt x="1512301" y="2274866"/>
                    </a:lnTo>
                    <a:lnTo>
                      <a:pt x="1598627" y="2180879"/>
                    </a:lnTo>
                    <a:lnTo>
                      <a:pt x="1748259" y="2103516"/>
                    </a:lnTo>
                    <a:lnTo>
                      <a:pt x="1752095" y="2104156"/>
                    </a:lnTo>
                    <a:lnTo>
                      <a:pt x="1852490" y="2118221"/>
                    </a:lnTo>
                    <a:lnTo>
                      <a:pt x="1888938" y="2061317"/>
                    </a:lnTo>
                    <a:lnTo>
                      <a:pt x="2046882" y="1928969"/>
                    </a:lnTo>
                    <a:lnTo>
                      <a:pt x="2149834" y="1962855"/>
                    </a:lnTo>
                    <a:lnTo>
                      <a:pt x="2282200" y="1992906"/>
                    </a:lnTo>
                    <a:lnTo>
                      <a:pt x="2367247" y="2022316"/>
                    </a:lnTo>
                    <a:lnTo>
                      <a:pt x="2402417" y="1986512"/>
                    </a:lnTo>
                    <a:lnTo>
                      <a:pt x="2493857" y="1893165"/>
                    </a:lnTo>
                    <a:lnTo>
                      <a:pt x="2600007" y="1862475"/>
                    </a:lnTo>
                    <a:lnTo>
                      <a:pt x="2660755" y="1749307"/>
                    </a:lnTo>
                    <a:lnTo>
                      <a:pt x="2834046" y="176337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7" name="Vrije vorm 156">
                <a:extLst>
                  <a:ext uri="{FF2B5EF4-FFF2-40B4-BE49-F238E27FC236}">
                    <a16:creationId xmlns:a16="http://schemas.microsoft.com/office/drawing/2014/main" id="{FB3C8425-2A26-40B9-B75A-12E9CD69B7AF}"/>
                  </a:ext>
                </a:extLst>
              </p:cNvPr>
              <p:cNvSpPr/>
              <p:nvPr/>
            </p:nvSpPr>
            <p:spPr>
              <a:xfrm>
                <a:off x="20779465" y="12667515"/>
                <a:ext cx="144516" cy="175825"/>
              </a:xfrm>
              <a:custGeom>
                <a:avLst/>
                <a:gdLst>
                  <a:gd name="connsiteX0" fmla="*/ 55632 w 144516"/>
                  <a:gd name="connsiteY0" fmla="*/ 99102 h 175825"/>
                  <a:gd name="connsiteX1" fmla="*/ 88244 w 144516"/>
                  <a:gd name="connsiteY1" fmla="*/ 108692 h 175825"/>
                  <a:gd name="connsiteX2" fmla="*/ 120856 w 144516"/>
                  <a:gd name="connsiteY2" fmla="*/ 175826 h 175825"/>
                  <a:gd name="connsiteX3" fmla="*/ 144516 w 144516"/>
                  <a:gd name="connsiteY3" fmla="*/ 166875 h 175825"/>
                  <a:gd name="connsiteX4" fmla="*/ 134285 w 144516"/>
                  <a:gd name="connsiteY4" fmla="*/ 76084 h 175825"/>
                  <a:gd name="connsiteX5" fmla="*/ 73537 w 144516"/>
                  <a:gd name="connsiteY5" fmla="*/ 54346 h 175825"/>
                  <a:gd name="connsiteX6" fmla="*/ 71618 w 144516"/>
                  <a:gd name="connsiteY6" fmla="*/ 51789 h 175825"/>
                  <a:gd name="connsiteX7" fmla="*/ 23659 w 144516"/>
                  <a:gd name="connsiteY7" fmla="*/ 0 h 175825"/>
                  <a:gd name="connsiteX8" fmla="*/ 0 w 144516"/>
                  <a:gd name="connsiteY8" fmla="*/ 8312 h 175825"/>
                  <a:gd name="connsiteX9" fmla="*/ 55632 w 144516"/>
                  <a:gd name="connsiteY9" fmla="*/ 99102 h 17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516" h="175825">
                    <a:moveTo>
                      <a:pt x="55632" y="99102"/>
                    </a:moveTo>
                    <a:lnTo>
                      <a:pt x="88244" y="108692"/>
                    </a:lnTo>
                    <a:lnTo>
                      <a:pt x="120856" y="175826"/>
                    </a:lnTo>
                    <a:lnTo>
                      <a:pt x="144516" y="166875"/>
                    </a:lnTo>
                    <a:lnTo>
                      <a:pt x="134285" y="76084"/>
                    </a:lnTo>
                    <a:lnTo>
                      <a:pt x="73537" y="54346"/>
                    </a:lnTo>
                    <a:lnTo>
                      <a:pt x="71618" y="51789"/>
                    </a:lnTo>
                    <a:lnTo>
                      <a:pt x="23659" y="0"/>
                    </a:lnTo>
                    <a:lnTo>
                      <a:pt x="0" y="8312"/>
                    </a:lnTo>
                    <a:lnTo>
                      <a:pt x="55632" y="9910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8" name="Vrije vorm 157">
                <a:extLst>
                  <a:ext uri="{FF2B5EF4-FFF2-40B4-BE49-F238E27FC236}">
                    <a16:creationId xmlns:a16="http://schemas.microsoft.com/office/drawing/2014/main" id="{7892403C-2D60-BC79-D1B3-56913DEC1473}"/>
                  </a:ext>
                </a:extLst>
              </p:cNvPr>
              <p:cNvSpPr/>
              <p:nvPr/>
            </p:nvSpPr>
            <p:spPr>
              <a:xfrm>
                <a:off x="21777008" y="11692481"/>
                <a:ext cx="6394" cy="6393"/>
              </a:xfrm>
              <a:custGeom>
                <a:avLst/>
                <a:gdLst>
                  <a:gd name="connsiteX0" fmla="*/ 0 w 6394"/>
                  <a:gd name="connsiteY0" fmla="*/ 0 h 6393"/>
                  <a:gd name="connsiteX1" fmla="*/ 0 w 6394"/>
                  <a:gd name="connsiteY1" fmla="*/ 0 h 6393"/>
                  <a:gd name="connsiteX2" fmla="*/ 0 w 6394"/>
                  <a:gd name="connsiteY2" fmla="*/ 0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4" h="63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9" name="Vrije vorm 158">
                <a:extLst>
                  <a:ext uri="{FF2B5EF4-FFF2-40B4-BE49-F238E27FC236}">
                    <a16:creationId xmlns:a16="http://schemas.microsoft.com/office/drawing/2014/main" id="{F1F8B0D3-9FD3-91C8-F41B-CC32FCAD67C4}"/>
                  </a:ext>
                </a:extLst>
              </p:cNvPr>
              <p:cNvSpPr/>
              <p:nvPr/>
            </p:nvSpPr>
            <p:spPr>
              <a:xfrm>
                <a:off x="20679071" y="11201447"/>
                <a:ext cx="216134" cy="177744"/>
              </a:xfrm>
              <a:custGeom>
                <a:avLst/>
                <a:gdLst>
                  <a:gd name="connsiteX0" fmla="*/ 120856 w 216134"/>
                  <a:gd name="connsiteY0" fmla="*/ 177744 h 177744"/>
                  <a:gd name="connsiteX1" fmla="*/ 120856 w 216134"/>
                  <a:gd name="connsiteY1" fmla="*/ 177744 h 177744"/>
                  <a:gd name="connsiteX2" fmla="*/ 216135 w 216134"/>
                  <a:gd name="connsiteY2" fmla="*/ 132989 h 177744"/>
                  <a:gd name="connsiteX3" fmla="*/ 203346 w 216134"/>
                  <a:gd name="connsiteY3" fmla="*/ 54986 h 177744"/>
                  <a:gd name="connsiteX4" fmla="*/ 202065 w 216134"/>
                  <a:gd name="connsiteY4" fmla="*/ 48592 h 177744"/>
                  <a:gd name="connsiteX5" fmla="*/ 104231 w 216134"/>
                  <a:gd name="connsiteY5" fmla="*/ 0 h 177744"/>
                  <a:gd name="connsiteX6" fmla="*/ 44121 w 216134"/>
                  <a:gd name="connsiteY6" fmla="*/ 21739 h 177744"/>
                  <a:gd name="connsiteX7" fmla="*/ 5116 w 216134"/>
                  <a:gd name="connsiteY7" fmla="*/ 143219 h 177744"/>
                  <a:gd name="connsiteX8" fmla="*/ 0 w 216134"/>
                  <a:gd name="connsiteY8" fmla="*/ 158563 h 177744"/>
                  <a:gd name="connsiteX9" fmla="*/ 83767 w 216134"/>
                  <a:gd name="connsiteY9" fmla="*/ 156006 h 177744"/>
                  <a:gd name="connsiteX10" fmla="*/ 120856 w 216134"/>
                  <a:gd name="connsiteY10" fmla="*/ 177744 h 177744"/>
                  <a:gd name="connsiteX11" fmla="*/ 52435 w 216134"/>
                  <a:gd name="connsiteY11" fmla="*/ 30690 h 177744"/>
                  <a:gd name="connsiteX12" fmla="*/ 52435 w 216134"/>
                  <a:gd name="connsiteY12" fmla="*/ 30690 h 177744"/>
                  <a:gd name="connsiteX13" fmla="*/ 102951 w 216134"/>
                  <a:gd name="connsiteY13" fmla="*/ 12149 h 177744"/>
                  <a:gd name="connsiteX14" fmla="*/ 190557 w 216134"/>
                  <a:gd name="connsiteY14" fmla="*/ 56265 h 177744"/>
                  <a:gd name="connsiteX15" fmla="*/ 202706 w 216134"/>
                  <a:gd name="connsiteY15" fmla="*/ 125955 h 177744"/>
                  <a:gd name="connsiteX16" fmla="*/ 121496 w 216134"/>
                  <a:gd name="connsiteY16" fmla="*/ 165597 h 177744"/>
                  <a:gd name="connsiteX17" fmla="*/ 86964 w 216134"/>
                  <a:gd name="connsiteY17" fmla="*/ 144497 h 177744"/>
                  <a:gd name="connsiteX18" fmla="*/ 15346 w 216134"/>
                  <a:gd name="connsiteY18" fmla="*/ 147054 h 177744"/>
                  <a:gd name="connsiteX19" fmla="*/ 52435 w 216134"/>
                  <a:gd name="connsiteY19" fmla="*/ 30690 h 17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6134" h="177744">
                    <a:moveTo>
                      <a:pt x="120856" y="177744"/>
                    </a:moveTo>
                    <a:lnTo>
                      <a:pt x="120856" y="177744"/>
                    </a:lnTo>
                    <a:lnTo>
                      <a:pt x="216135" y="132989"/>
                    </a:lnTo>
                    <a:lnTo>
                      <a:pt x="203346" y="54986"/>
                    </a:lnTo>
                    <a:lnTo>
                      <a:pt x="202065" y="48592"/>
                    </a:lnTo>
                    <a:lnTo>
                      <a:pt x="104231" y="0"/>
                    </a:lnTo>
                    <a:lnTo>
                      <a:pt x="44121" y="21739"/>
                    </a:lnTo>
                    <a:lnTo>
                      <a:pt x="5116" y="143219"/>
                    </a:lnTo>
                    <a:lnTo>
                      <a:pt x="0" y="158563"/>
                    </a:lnTo>
                    <a:lnTo>
                      <a:pt x="83767" y="156006"/>
                    </a:lnTo>
                    <a:lnTo>
                      <a:pt x="120856" y="177744"/>
                    </a:lnTo>
                    <a:close/>
                    <a:moveTo>
                      <a:pt x="52435" y="30690"/>
                    </a:moveTo>
                    <a:lnTo>
                      <a:pt x="52435" y="30690"/>
                    </a:lnTo>
                    <a:lnTo>
                      <a:pt x="102951" y="12149"/>
                    </a:lnTo>
                    <a:lnTo>
                      <a:pt x="190557" y="56265"/>
                    </a:lnTo>
                    <a:lnTo>
                      <a:pt x="202706" y="125955"/>
                    </a:lnTo>
                    <a:lnTo>
                      <a:pt x="121496" y="165597"/>
                    </a:lnTo>
                    <a:lnTo>
                      <a:pt x="86964" y="144497"/>
                    </a:lnTo>
                    <a:lnTo>
                      <a:pt x="15346" y="147054"/>
                    </a:lnTo>
                    <a:lnTo>
                      <a:pt x="52435" y="3069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0" name="Vrije vorm 159">
                <a:extLst>
                  <a:ext uri="{FF2B5EF4-FFF2-40B4-BE49-F238E27FC236}">
                    <a16:creationId xmlns:a16="http://schemas.microsoft.com/office/drawing/2014/main" id="{80377931-6BDE-0BF8-303E-2E5CBDAC680F}"/>
                  </a:ext>
                </a:extLst>
              </p:cNvPr>
              <p:cNvSpPr/>
              <p:nvPr/>
            </p:nvSpPr>
            <p:spPr>
              <a:xfrm>
                <a:off x="16881373" y="8994995"/>
                <a:ext cx="1125433" cy="1396375"/>
              </a:xfrm>
              <a:custGeom>
                <a:avLst/>
                <a:gdLst>
                  <a:gd name="connsiteX0" fmla="*/ 159224 w 1125433"/>
                  <a:gd name="connsiteY0" fmla="*/ 937950 h 1396375"/>
                  <a:gd name="connsiteX1" fmla="*/ 400937 w 1125433"/>
                  <a:gd name="connsiteY1" fmla="*/ 1244206 h 1396375"/>
                  <a:gd name="connsiteX2" fmla="*/ 421399 w 1125433"/>
                  <a:gd name="connsiteY2" fmla="*/ 1335636 h 1396375"/>
                  <a:gd name="connsiteX3" fmla="*/ 542895 w 1125433"/>
                  <a:gd name="connsiteY3" fmla="*/ 1396376 h 1396375"/>
                  <a:gd name="connsiteX4" fmla="*/ 554405 w 1125433"/>
                  <a:gd name="connsiteY4" fmla="*/ 1173876 h 1396375"/>
                  <a:gd name="connsiteX5" fmla="*/ 642009 w 1125433"/>
                  <a:gd name="connsiteY5" fmla="*/ 989100 h 1396375"/>
                  <a:gd name="connsiteX6" fmla="*/ 782048 w 1125433"/>
                  <a:gd name="connsiteY6" fmla="*/ 819667 h 1396375"/>
                  <a:gd name="connsiteX7" fmla="*/ 839599 w 1125433"/>
                  <a:gd name="connsiteY7" fmla="*/ 831815 h 1396375"/>
                  <a:gd name="connsiteX8" fmla="*/ 842158 w 1125433"/>
                  <a:gd name="connsiteY8" fmla="*/ 835652 h 1396375"/>
                  <a:gd name="connsiteX9" fmla="*/ 911857 w 1125433"/>
                  <a:gd name="connsiteY9" fmla="*/ 937950 h 1396375"/>
                  <a:gd name="connsiteX10" fmla="*/ 931681 w 1125433"/>
                  <a:gd name="connsiteY10" fmla="*/ 913014 h 1396375"/>
                  <a:gd name="connsiteX11" fmla="*/ 1010972 w 1125433"/>
                  <a:gd name="connsiteY11" fmla="*/ 813912 h 1396375"/>
                  <a:gd name="connsiteX12" fmla="*/ 1012251 w 1125433"/>
                  <a:gd name="connsiteY12" fmla="*/ 809437 h 1396375"/>
                  <a:gd name="connsiteX13" fmla="*/ 1029515 w 1125433"/>
                  <a:gd name="connsiteY13" fmla="*/ 744222 h 1396375"/>
                  <a:gd name="connsiteX14" fmla="*/ 1125433 w 1125433"/>
                  <a:gd name="connsiteY14" fmla="*/ 662383 h 1396375"/>
                  <a:gd name="connsiteX15" fmla="*/ 1117121 w 1125433"/>
                  <a:gd name="connsiteY15" fmla="*/ 535788 h 1396375"/>
                  <a:gd name="connsiteX16" fmla="*/ 963013 w 1125433"/>
                  <a:gd name="connsiteY16" fmla="*/ 508935 h 1396375"/>
                  <a:gd name="connsiteX17" fmla="*/ 961095 w 1125433"/>
                  <a:gd name="connsiteY17" fmla="*/ 507016 h 1396375"/>
                  <a:gd name="connsiteX18" fmla="*/ 961095 w 1125433"/>
                  <a:gd name="connsiteY18" fmla="*/ 507016 h 1396375"/>
                  <a:gd name="connsiteX19" fmla="*/ 960456 w 1125433"/>
                  <a:gd name="connsiteY19" fmla="*/ 506378 h 1396375"/>
                  <a:gd name="connsiteX20" fmla="*/ 945108 w 1125433"/>
                  <a:gd name="connsiteY20" fmla="*/ 491672 h 1396375"/>
                  <a:gd name="connsiteX21" fmla="*/ 861341 w 1125433"/>
                  <a:gd name="connsiteY21" fmla="*/ 412391 h 1396375"/>
                  <a:gd name="connsiteX22" fmla="*/ 718103 w 1125433"/>
                  <a:gd name="connsiteY22" fmla="*/ 412391 h 1396375"/>
                  <a:gd name="connsiteX23" fmla="*/ 716825 w 1125433"/>
                  <a:gd name="connsiteY23" fmla="*/ 411111 h 1396375"/>
                  <a:gd name="connsiteX24" fmla="*/ 714268 w 1125433"/>
                  <a:gd name="connsiteY24" fmla="*/ 408555 h 1396375"/>
                  <a:gd name="connsiteX25" fmla="*/ 712987 w 1125433"/>
                  <a:gd name="connsiteY25" fmla="*/ 407276 h 1396375"/>
                  <a:gd name="connsiteX26" fmla="*/ 650323 w 1125433"/>
                  <a:gd name="connsiteY26" fmla="*/ 335027 h 1396375"/>
                  <a:gd name="connsiteX27" fmla="*/ 650323 w 1125433"/>
                  <a:gd name="connsiteY27" fmla="*/ 234007 h 1396375"/>
                  <a:gd name="connsiteX28" fmla="*/ 527547 w 1125433"/>
                  <a:gd name="connsiteY28" fmla="*/ 115086 h 1396375"/>
                  <a:gd name="connsiteX29" fmla="*/ 519874 w 1125433"/>
                  <a:gd name="connsiteY29" fmla="*/ 122758 h 1396375"/>
                  <a:gd name="connsiteX30" fmla="*/ 517316 w 1125433"/>
                  <a:gd name="connsiteY30" fmla="*/ 122118 h 1396375"/>
                  <a:gd name="connsiteX31" fmla="*/ 517316 w 1125433"/>
                  <a:gd name="connsiteY31" fmla="*/ 122118 h 1396375"/>
                  <a:gd name="connsiteX32" fmla="*/ 406051 w 1125433"/>
                  <a:gd name="connsiteY32" fmla="*/ 86314 h 1396375"/>
                  <a:gd name="connsiteX33" fmla="*/ 280080 w 1125433"/>
                  <a:gd name="connsiteY33" fmla="*/ 0 h 1396375"/>
                  <a:gd name="connsiteX34" fmla="*/ 214856 w 1125433"/>
                  <a:gd name="connsiteY34" fmla="*/ 46034 h 1396375"/>
                  <a:gd name="connsiteX35" fmla="*/ 218693 w 1125433"/>
                  <a:gd name="connsiteY35" fmla="*/ 131070 h 1396375"/>
                  <a:gd name="connsiteX36" fmla="*/ 332514 w 1125433"/>
                  <a:gd name="connsiteY36" fmla="*/ 203317 h 1396375"/>
                  <a:gd name="connsiteX37" fmla="*/ 333794 w 1125433"/>
                  <a:gd name="connsiteY37" fmla="*/ 206514 h 1396375"/>
                  <a:gd name="connsiteX38" fmla="*/ 379835 w 1125433"/>
                  <a:gd name="connsiteY38" fmla="*/ 308813 h 1396375"/>
                  <a:gd name="connsiteX39" fmla="*/ 370243 w 1125433"/>
                  <a:gd name="connsiteY39" fmla="*/ 313928 h 1396375"/>
                  <a:gd name="connsiteX40" fmla="*/ 269209 w 1125433"/>
                  <a:gd name="connsiteY40" fmla="*/ 366356 h 1396375"/>
                  <a:gd name="connsiteX41" fmla="*/ 184162 w 1125433"/>
                  <a:gd name="connsiteY41" fmla="*/ 374668 h 1396375"/>
                  <a:gd name="connsiteX42" fmla="*/ 136203 w 1125433"/>
                  <a:gd name="connsiteY42" fmla="*/ 495509 h 1396375"/>
                  <a:gd name="connsiteX43" fmla="*/ 131087 w 1125433"/>
                  <a:gd name="connsiteY43" fmla="*/ 669416 h 1396375"/>
                  <a:gd name="connsiteX44" fmla="*/ 54993 w 1125433"/>
                  <a:gd name="connsiteY44" fmla="*/ 810715 h 1396375"/>
                  <a:gd name="connsiteX45" fmla="*/ 52436 w 1125433"/>
                  <a:gd name="connsiteY45" fmla="*/ 812634 h 1396375"/>
                  <a:gd name="connsiteX46" fmla="*/ 0 w 1125433"/>
                  <a:gd name="connsiteY46" fmla="*/ 838848 h 1396375"/>
                  <a:gd name="connsiteX47" fmla="*/ 31973 w 1125433"/>
                  <a:gd name="connsiteY47" fmla="*/ 882964 h 139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25433" h="1396375">
                    <a:moveTo>
                      <a:pt x="159224" y="937950"/>
                    </a:moveTo>
                    <a:lnTo>
                      <a:pt x="400937" y="1244206"/>
                    </a:lnTo>
                    <a:lnTo>
                      <a:pt x="421399" y="1335636"/>
                    </a:lnTo>
                    <a:lnTo>
                      <a:pt x="542895" y="1396376"/>
                    </a:lnTo>
                    <a:lnTo>
                      <a:pt x="554405" y="1173876"/>
                    </a:lnTo>
                    <a:lnTo>
                      <a:pt x="642009" y="989100"/>
                    </a:lnTo>
                    <a:lnTo>
                      <a:pt x="782048" y="819667"/>
                    </a:lnTo>
                    <a:lnTo>
                      <a:pt x="839599" y="831815"/>
                    </a:lnTo>
                    <a:lnTo>
                      <a:pt x="842158" y="835652"/>
                    </a:lnTo>
                    <a:lnTo>
                      <a:pt x="911857" y="937950"/>
                    </a:lnTo>
                    <a:lnTo>
                      <a:pt x="931681" y="913014"/>
                    </a:lnTo>
                    <a:lnTo>
                      <a:pt x="1010972" y="813912"/>
                    </a:lnTo>
                    <a:lnTo>
                      <a:pt x="1012251" y="809437"/>
                    </a:lnTo>
                    <a:lnTo>
                      <a:pt x="1029515" y="744222"/>
                    </a:lnTo>
                    <a:lnTo>
                      <a:pt x="1125433" y="662383"/>
                    </a:lnTo>
                    <a:lnTo>
                      <a:pt x="1117121" y="535788"/>
                    </a:lnTo>
                    <a:lnTo>
                      <a:pt x="963013" y="508935"/>
                    </a:lnTo>
                    <a:lnTo>
                      <a:pt x="961095" y="507016"/>
                    </a:lnTo>
                    <a:lnTo>
                      <a:pt x="961095" y="507016"/>
                    </a:lnTo>
                    <a:lnTo>
                      <a:pt x="960456" y="506378"/>
                    </a:lnTo>
                    <a:lnTo>
                      <a:pt x="945108" y="491672"/>
                    </a:lnTo>
                    <a:lnTo>
                      <a:pt x="861341" y="412391"/>
                    </a:lnTo>
                    <a:lnTo>
                      <a:pt x="718103" y="412391"/>
                    </a:lnTo>
                    <a:lnTo>
                      <a:pt x="716825" y="411111"/>
                    </a:lnTo>
                    <a:lnTo>
                      <a:pt x="714268" y="408555"/>
                    </a:lnTo>
                    <a:lnTo>
                      <a:pt x="712987" y="407276"/>
                    </a:lnTo>
                    <a:lnTo>
                      <a:pt x="650323" y="335027"/>
                    </a:lnTo>
                    <a:lnTo>
                      <a:pt x="650323" y="234007"/>
                    </a:lnTo>
                    <a:lnTo>
                      <a:pt x="527547" y="115086"/>
                    </a:lnTo>
                    <a:lnTo>
                      <a:pt x="519874" y="122758"/>
                    </a:lnTo>
                    <a:lnTo>
                      <a:pt x="517316" y="122118"/>
                    </a:lnTo>
                    <a:lnTo>
                      <a:pt x="517316" y="122118"/>
                    </a:lnTo>
                    <a:lnTo>
                      <a:pt x="406051" y="86314"/>
                    </a:lnTo>
                    <a:lnTo>
                      <a:pt x="280080" y="0"/>
                    </a:lnTo>
                    <a:lnTo>
                      <a:pt x="214856" y="46034"/>
                    </a:lnTo>
                    <a:lnTo>
                      <a:pt x="218693" y="131070"/>
                    </a:lnTo>
                    <a:lnTo>
                      <a:pt x="332514" y="203317"/>
                    </a:lnTo>
                    <a:lnTo>
                      <a:pt x="333794" y="206514"/>
                    </a:lnTo>
                    <a:lnTo>
                      <a:pt x="379835" y="308813"/>
                    </a:lnTo>
                    <a:lnTo>
                      <a:pt x="370243" y="313928"/>
                    </a:lnTo>
                    <a:lnTo>
                      <a:pt x="269209" y="366356"/>
                    </a:lnTo>
                    <a:lnTo>
                      <a:pt x="184162" y="374668"/>
                    </a:lnTo>
                    <a:lnTo>
                      <a:pt x="136203" y="495509"/>
                    </a:lnTo>
                    <a:lnTo>
                      <a:pt x="131087" y="669416"/>
                    </a:lnTo>
                    <a:lnTo>
                      <a:pt x="54993" y="810715"/>
                    </a:lnTo>
                    <a:lnTo>
                      <a:pt x="52436" y="812634"/>
                    </a:lnTo>
                    <a:lnTo>
                      <a:pt x="0" y="838848"/>
                    </a:lnTo>
                    <a:lnTo>
                      <a:pt x="31973" y="88296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1" name="Vrije vorm 160">
                <a:extLst>
                  <a:ext uri="{FF2B5EF4-FFF2-40B4-BE49-F238E27FC236}">
                    <a16:creationId xmlns:a16="http://schemas.microsoft.com/office/drawing/2014/main" id="{69E36624-B0CC-05BB-B197-7B5225C37C88}"/>
                  </a:ext>
                </a:extLst>
              </p:cNvPr>
              <p:cNvSpPr/>
              <p:nvPr/>
            </p:nvSpPr>
            <p:spPr>
              <a:xfrm>
                <a:off x="20709765" y="11226384"/>
                <a:ext cx="158582" cy="127233"/>
              </a:xfrm>
              <a:custGeom>
                <a:avLst/>
                <a:gdLst>
                  <a:gd name="connsiteX0" fmla="*/ 90802 w 158582"/>
                  <a:gd name="connsiteY0" fmla="*/ 127233 h 127233"/>
                  <a:gd name="connsiteX1" fmla="*/ 158583 w 158582"/>
                  <a:gd name="connsiteY1" fmla="*/ 94625 h 127233"/>
                  <a:gd name="connsiteX2" fmla="*/ 149631 w 158582"/>
                  <a:gd name="connsiteY2" fmla="*/ 39640 h 127233"/>
                  <a:gd name="connsiteX3" fmla="*/ 70978 w 158582"/>
                  <a:gd name="connsiteY3" fmla="*/ 0 h 127233"/>
                  <a:gd name="connsiteX4" fmla="*/ 30692 w 158582"/>
                  <a:gd name="connsiteY4" fmla="*/ 15344 h 127233"/>
                  <a:gd name="connsiteX5" fmla="*/ 0 w 158582"/>
                  <a:gd name="connsiteY5" fmla="*/ 109971 h 127233"/>
                  <a:gd name="connsiteX6" fmla="*/ 58829 w 158582"/>
                  <a:gd name="connsiteY6" fmla="*/ 107412 h 1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82" h="127233">
                    <a:moveTo>
                      <a:pt x="90802" y="127233"/>
                    </a:moveTo>
                    <a:lnTo>
                      <a:pt x="158583" y="94625"/>
                    </a:lnTo>
                    <a:lnTo>
                      <a:pt x="149631" y="39640"/>
                    </a:lnTo>
                    <a:lnTo>
                      <a:pt x="70978" y="0"/>
                    </a:lnTo>
                    <a:lnTo>
                      <a:pt x="30692" y="15344"/>
                    </a:lnTo>
                    <a:lnTo>
                      <a:pt x="0" y="109971"/>
                    </a:lnTo>
                    <a:lnTo>
                      <a:pt x="58829" y="10741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2" name="Vrije vorm 161">
                <a:extLst>
                  <a:ext uri="{FF2B5EF4-FFF2-40B4-BE49-F238E27FC236}">
                    <a16:creationId xmlns:a16="http://schemas.microsoft.com/office/drawing/2014/main" id="{374014B2-061C-1A68-A7E1-7D2FA3B7473E}"/>
                  </a:ext>
                </a:extLst>
              </p:cNvPr>
              <p:cNvSpPr/>
              <p:nvPr/>
            </p:nvSpPr>
            <p:spPr>
              <a:xfrm>
                <a:off x="15745710" y="4372375"/>
                <a:ext cx="3194055" cy="1363768"/>
              </a:xfrm>
              <a:custGeom>
                <a:avLst/>
                <a:gdLst>
                  <a:gd name="connsiteX0" fmla="*/ 3194056 w 3194055"/>
                  <a:gd name="connsiteY0" fmla="*/ 175187 h 1363768"/>
                  <a:gd name="connsiteX1" fmla="*/ 3189580 w 3194055"/>
                  <a:gd name="connsiteY1" fmla="*/ 173268 h 1363768"/>
                  <a:gd name="connsiteX2" fmla="*/ 2925487 w 3194055"/>
                  <a:gd name="connsiteY2" fmla="*/ 17903 h 1363768"/>
                  <a:gd name="connsiteX3" fmla="*/ 2690808 w 3194055"/>
                  <a:gd name="connsiteY3" fmla="*/ 8951 h 1363768"/>
                  <a:gd name="connsiteX4" fmla="*/ 2652441 w 3194055"/>
                  <a:gd name="connsiteY4" fmla="*/ 26214 h 1363768"/>
                  <a:gd name="connsiteX5" fmla="*/ 2607040 w 3194055"/>
                  <a:gd name="connsiteY5" fmla="*/ 47313 h 1363768"/>
                  <a:gd name="connsiteX6" fmla="*/ 2505368 w 3194055"/>
                  <a:gd name="connsiteY6" fmla="*/ 0 h 1363768"/>
                  <a:gd name="connsiteX7" fmla="*/ 2408810 w 3194055"/>
                  <a:gd name="connsiteY7" fmla="*/ 12787 h 1363768"/>
                  <a:gd name="connsiteX8" fmla="*/ 2324403 w 3194055"/>
                  <a:gd name="connsiteY8" fmla="*/ 99741 h 1363768"/>
                  <a:gd name="connsiteX9" fmla="*/ 2324403 w 3194055"/>
                  <a:gd name="connsiteY9" fmla="*/ 99741 h 1363768"/>
                  <a:gd name="connsiteX10" fmla="*/ 2323763 w 3194055"/>
                  <a:gd name="connsiteY10" fmla="*/ 100381 h 1363768"/>
                  <a:gd name="connsiteX11" fmla="*/ 2315450 w 3194055"/>
                  <a:gd name="connsiteY11" fmla="*/ 94627 h 1363768"/>
                  <a:gd name="connsiteX12" fmla="*/ 2228485 w 3194055"/>
                  <a:gd name="connsiteY12" fmla="*/ 34526 h 1363768"/>
                  <a:gd name="connsiteX13" fmla="*/ 2079493 w 3194055"/>
                  <a:gd name="connsiteY13" fmla="*/ 34526 h 1363768"/>
                  <a:gd name="connsiteX14" fmla="*/ 1981018 w 3194055"/>
                  <a:gd name="connsiteY14" fmla="*/ 23017 h 1363768"/>
                  <a:gd name="connsiteX15" fmla="*/ 1886379 w 3194055"/>
                  <a:gd name="connsiteY15" fmla="*/ 54985 h 1363768"/>
                  <a:gd name="connsiteX16" fmla="*/ 1809005 w 3194055"/>
                  <a:gd name="connsiteY16" fmla="*/ 172629 h 1363768"/>
                  <a:gd name="connsiteX17" fmla="*/ 1809005 w 3194055"/>
                  <a:gd name="connsiteY17" fmla="*/ 172629 h 1363768"/>
                  <a:gd name="connsiteX18" fmla="*/ 1808367 w 3194055"/>
                  <a:gd name="connsiteY18" fmla="*/ 173268 h 1363768"/>
                  <a:gd name="connsiteX19" fmla="*/ 1678558 w 3194055"/>
                  <a:gd name="connsiteY19" fmla="*/ 178383 h 1363768"/>
                  <a:gd name="connsiteX20" fmla="*/ 1657456 w 3194055"/>
                  <a:gd name="connsiteY20" fmla="*/ 166874 h 1363768"/>
                  <a:gd name="connsiteX21" fmla="*/ 1356914 w 3194055"/>
                  <a:gd name="connsiteY21" fmla="*/ 138743 h 1363768"/>
                  <a:gd name="connsiteX22" fmla="*/ 1219432 w 3194055"/>
                  <a:gd name="connsiteY22" fmla="*/ 262140 h 1363768"/>
                  <a:gd name="connsiteX23" fmla="*/ 1215595 w 3194055"/>
                  <a:gd name="connsiteY23" fmla="*/ 262779 h 1363768"/>
                  <a:gd name="connsiteX24" fmla="*/ 1058929 w 3194055"/>
                  <a:gd name="connsiteY24" fmla="*/ 276207 h 1363768"/>
                  <a:gd name="connsiteX25" fmla="*/ 879245 w 3194055"/>
                  <a:gd name="connsiteY25" fmla="*/ 455869 h 1363768"/>
                  <a:gd name="connsiteX26" fmla="*/ 875407 w 3194055"/>
                  <a:gd name="connsiteY26" fmla="*/ 456508 h 1363768"/>
                  <a:gd name="connsiteX27" fmla="*/ 640089 w 3194055"/>
                  <a:gd name="connsiteY27" fmla="*/ 488476 h 1363768"/>
                  <a:gd name="connsiteX28" fmla="*/ 391343 w 3194055"/>
                  <a:gd name="connsiteY28" fmla="*/ 577348 h 1363768"/>
                  <a:gd name="connsiteX29" fmla="*/ 329956 w 3194055"/>
                  <a:gd name="connsiteY29" fmla="*/ 524920 h 1363768"/>
                  <a:gd name="connsiteX30" fmla="*/ 189276 w 3194055"/>
                  <a:gd name="connsiteY30" fmla="*/ 529396 h 1363768"/>
                  <a:gd name="connsiteX31" fmla="*/ 35808 w 3194055"/>
                  <a:gd name="connsiteY31" fmla="*/ 631694 h 1363768"/>
                  <a:gd name="connsiteX32" fmla="*/ 13428 w 3194055"/>
                  <a:gd name="connsiteY32" fmla="*/ 626579 h 1363768"/>
                  <a:gd name="connsiteX33" fmla="*/ 0 w 3194055"/>
                  <a:gd name="connsiteY33" fmla="*/ 819028 h 1363768"/>
                  <a:gd name="connsiteX34" fmla="*/ 35808 w 3194055"/>
                  <a:gd name="connsiteY34" fmla="*/ 1073496 h 1363768"/>
                  <a:gd name="connsiteX35" fmla="*/ 37088 w 3194055"/>
                  <a:gd name="connsiteY35" fmla="*/ 1079251 h 1363768"/>
                  <a:gd name="connsiteX36" fmla="*/ 457846 w 3194055"/>
                  <a:gd name="connsiteY36" fmla="*/ 1322849 h 1363768"/>
                  <a:gd name="connsiteX37" fmla="*/ 679736 w 3194055"/>
                  <a:gd name="connsiteY37" fmla="*/ 1363769 h 1363768"/>
                  <a:gd name="connsiteX38" fmla="*/ 893312 w 3194055"/>
                  <a:gd name="connsiteY38" fmla="*/ 1290881 h 1363768"/>
                  <a:gd name="connsiteX39" fmla="*/ 1228384 w 3194055"/>
                  <a:gd name="connsiteY39" fmla="*/ 1258913 h 1363768"/>
                  <a:gd name="connsiteX40" fmla="*/ 1246289 w 3194055"/>
                  <a:gd name="connsiteY40" fmla="*/ 1140630 h 1363768"/>
                  <a:gd name="connsiteX41" fmla="*/ 1253323 w 3194055"/>
                  <a:gd name="connsiteY41" fmla="*/ 1138711 h 1363768"/>
                  <a:gd name="connsiteX42" fmla="*/ 1431091 w 3194055"/>
                  <a:gd name="connsiteY42" fmla="*/ 1079251 h 1363768"/>
                  <a:gd name="connsiteX43" fmla="*/ 1645307 w 3194055"/>
                  <a:gd name="connsiteY43" fmla="*/ 898310 h 1363768"/>
                  <a:gd name="connsiteX44" fmla="*/ 1645945 w 3194055"/>
                  <a:gd name="connsiteY44" fmla="*/ 898949 h 1363768"/>
                  <a:gd name="connsiteX45" fmla="*/ 1645945 w 3194055"/>
                  <a:gd name="connsiteY45" fmla="*/ 898949 h 1363768"/>
                  <a:gd name="connsiteX46" fmla="*/ 1816040 w 3194055"/>
                  <a:gd name="connsiteY46" fmla="*/ 1077332 h 1363768"/>
                  <a:gd name="connsiteX47" fmla="*/ 1828189 w 3194055"/>
                  <a:gd name="connsiteY47" fmla="*/ 977591 h 1363768"/>
                  <a:gd name="connsiteX48" fmla="*/ 1832026 w 3194055"/>
                  <a:gd name="connsiteY48" fmla="*/ 975034 h 1363768"/>
                  <a:gd name="connsiteX49" fmla="*/ 1945208 w 3194055"/>
                  <a:gd name="connsiteY49" fmla="*/ 883605 h 1363768"/>
                  <a:gd name="connsiteX50" fmla="*/ 2057752 w 3194055"/>
                  <a:gd name="connsiteY50" fmla="*/ 709697 h 1363768"/>
                  <a:gd name="connsiteX51" fmla="*/ 2063507 w 3194055"/>
                  <a:gd name="connsiteY51" fmla="*/ 709058 h 1363768"/>
                  <a:gd name="connsiteX52" fmla="*/ 2278363 w 3194055"/>
                  <a:gd name="connsiteY52" fmla="*/ 690516 h 1363768"/>
                  <a:gd name="connsiteX53" fmla="*/ 2280280 w 3194055"/>
                  <a:gd name="connsiteY53" fmla="*/ 691155 h 1363768"/>
                  <a:gd name="connsiteX54" fmla="*/ 2426075 w 3194055"/>
                  <a:gd name="connsiteY54" fmla="*/ 732075 h 1363768"/>
                  <a:gd name="connsiteX55" fmla="*/ 2684414 w 3194055"/>
                  <a:gd name="connsiteY55" fmla="*/ 714173 h 1363768"/>
                  <a:gd name="connsiteX56" fmla="*/ 2684414 w 3194055"/>
                  <a:gd name="connsiteY56" fmla="*/ 714173 h 1363768"/>
                  <a:gd name="connsiteX57" fmla="*/ 2685052 w 3194055"/>
                  <a:gd name="connsiteY57" fmla="*/ 714173 h 1363768"/>
                  <a:gd name="connsiteX58" fmla="*/ 2686971 w 3194055"/>
                  <a:gd name="connsiteY58" fmla="*/ 714812 h 1363768"/>
                  <a:gd name="connsiteX59" fmla="*/ 2731733 w 3194055"/>
                  <a:gd name="connsiteY59" fmla="*/ 725042 h 1363768"/>
                  <a:gd name="connsiteX60" fmla="*/ 2880085 w 3194055"/>
                  <a:gd name="connsiteY60" fmla="*/ 759568 h 1363768"/>
                  <a:gd name="connsiteX61" fmla="*/ 3027159 w 3194055"/>
                  <a:gd name="connsiteY61" fmla="*/ 663663 h 1363768"/>
                  <a:gd name="connsiteX62" fmla="*/ 3027799 w 3194055"/>
                  <a:gd name="connsiteY62" fmla="*/ 664302 h 1363768"/>
                  <a:gd name="connsiteX63" fmla="*/ 3042506 w 3194055"/>
                  <a:gd name="connsiteY63" fmla="*/ 654711 h 1363768"/>
                  <a:gd name="connsiteX64" fmla="*/ 3042506 w 3194055"/>
                  <a:gd name="connsiteY64" fmla="*/ 654711 h 1363768"/>
                  <a:gd name="connsiteX65" fmla="*/ 3070001 w 3194055"/>
                  <a:gd name="connsiteY65" fmla="*/ 439884 h 136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194055" h="1363768">
                    <a:moveTo>
                      <a:pt x="3194056" y="175187"/>
                    </a:moveTo>
                    <a:lnTo>
                      <a:pt x="3189580" y="173268"/>
                    </a:lnTo>
                    <a:lnTo>
                      <a:pt x="2925487" y="17903"/>
                    </a:lnTo>
                    <a:lnTo>
                      <a:pt x="2690808" y="8951"/>
                    </a:lnTo>
                    <a:lnTo>
                      <a:pt x="2652441" y="26214"/>
                    </a:lnTo>
                    <a:lnTo>
                      <a:pt x="2607040" y="47313"/>
                    </a:lnTo>
                    <a:lnTo>
                      <a:pt x="2505368" y="0"/>
                    </a:lnTo>
                    <a:lnTo>
                      <a:pt x="2408810" y="12787"/>
                    </a:lnTo>
                    <a:lnTo>
                      <a:pt x="2324403" y="99741"/>
                    </a:lnTo>
                    <a:lnTo>
                      <a:pt x="2324403" y="99741"/>
                    </a:lnTo>
                    <a:lnTo>
                      <a:pt x="2323763" y="100381"/>
                    </a:lnTo>
                    <a:lnTo>
                      <a:pt x="2315450" y="94627"/>
                    </a:lnTo>
                    <a:lnTo>
                      <a:pt x="2228485" y="34526"/>
                    </a:lnTo>
                    <a:lnTo>
                      <a:pt x="2079493" y="34526"/>
                    </a:lnTo>
                    <a:lnTo>
                      <a:pt x="1981018" y="23017"/>
                    </a:lnTo>
                    <a:lnTo>
                      <a:pt x="1886379" y="54985"/>
                    </a:lnTo>
                    <a:lnTo>
                      <a:pt x="1809005" y="172629"/>
                    </a:lnTo>
                    <a:lnTo>
                      <a:pt x="1809005" y="172629"/>
                    </a:lnTo>
                    <a:lnTo>
                      <a:pt x="1808367" y="173268"/>
                    </a:lnTo>
                    <a:lnTo>
                      <a:pt x="1678558" y="178383"/>
                    </a:lnTo>
                    <a:lnTo>
                      <a:pt x="1657456" y="166874"/>
                    </a:lnTo>
                    <a:lnTo>
                      <a:pt x="1356914" y="138743"/>
                    </a:lnTo>
                    <a:lnTo>
                      <a:pt x="1219432" y="262140"/>
                    </a:lnTo>
                    <a:lnTo>
                      <a:pt x="1215595" y="262779"/>
                    </a:lnTo>
                    <a:lnTo>
                      <a:pt x="1058929" y="276207"/>
                    </a:lnTo>
                    <a:lnTo>
                      <a:pt x="879245" y="455869"/>
                    </a:lnTo>
                    <a:lnTo>
                      <a:pt x="875407" y="456508"/>
                    </a:lnTo>
                    <a:lnTo>
                      <a:pt x="640089" y="488476"/>
                    </a:lnTo>
                    <a:lnTo>
                      <a:pt x="391343" y="577348"/>
                    </a:lnTo>
                    <a:lnTo>
                      <a:pt x="329956" y="524920"/>
                    </a:lnTo>
                    <a:lnTo>
                      <a:pt x="189276" y="529396"/>
                    </a:lnTo>
                    <a:lnTo>
                      <a:pt x="35808" y="631694"/>
                    </a:lnTo>
                    <a:lnTo>
                      <a:pt x="13428" y="626579"/>
                    </a:lnTo>
                    <a:lnTo>
                      <a:pt x="0" y="819028"/>
                    </a:lnTo>
                    <a:lnTo>
                      <a:pt x="35808" y="1073496"/>
                    </a:lnTo>
                    <a:lnTo>
                      <a:pt x="37088" y="1079251"/>
                    </a:lnTo>
                    <a:lnTo>
                      <a:pt x="457846" y="1322849"/>
                    </a:lnTo>
                    <a:lnTo>
                      <a:pt x="679736" y="1363769"/>
                    </a:lnTo>
                    <a:lnTo>
                      <a:pt x="893312" y="1290881"/>
                    </a:lnTo>
                    <a:lnTo>
                      <a:pt x="1228384" y="1258913"/>
                    </a:lnTo>
                    <a:lnTo>
                      <a:pt x="1246289" y="1140630"/>
                    </a:lnTo>
                    <a:lnTo>
                      <a:pt x="1253323" y="1138711"/>
                    </a:lnTo>
                    <a:lnTo>
                      <a:pt x="1431091" y="1079251"/>
                    </a:lnTo>
                    <a:lnTo>
                      <a:pt x="1645307" y="898310"/>
                    </a:lnTo>
                    <a:lnTo>
                      <a:pt x="1645945" y="898949"/>
                    </a:lnTo>
                    <a:lnTo>
                      <a:pt x="1645945" y="898949"/>
                    </a:lnTo>
                    <a:lnTo>
                      <a:pt x="1816040" y="1077332"/>
                    </a:lnTo>
                    <a:lnTo>
                      <a:pt x="1828189" y="977591"/>
                    </a:lnTo>
                    <a:lnTo>
                      <a:pt x="1832026" y="975034"/>
                    </a:lnTo>
                    <a:lnTo>
                      <a:pt x="1945208" y="883605"/>
                    </a:lnTo>
                    <a:lnTo>
                      <a:pt x="2057752" y="709697"/>
                    </a:lnTo>
                    <a:lnTo>
                      <a:pt x="2063507" y="709058"/>
                    </a:lnTo>
                    <a:lnTo>
                      <a:pt x="2278363" y="690516"/>
                    </a:lnTo>
                    <a:lnTo>
                      <a:pt x="2280280" y="691155"/>
                    </a:lnTo>
                    <a:lnTo>
                      <a:pt x="2426075" y="732075"/>
                    </a:lnTo>
                    <a:lnTo>
                      <a:pt x="2684414" y="714173"/>
                    </a:lnTo>
                    <a:lnTo>
                      <a:pt x="2684414" y="714173"/>
                    </a:lnTo>
                    <a:lnTo>
                      <a:pt x="2685052" y="714173"/>
                    </a:lnTo>
                    <a:lnTo>
                      <a:pt x="2686971" y="714812"/>
                    </a:lnTo>
                    <a:lnTo>
                      <a:pt x="2731733" y="725042"/>
                    </a:lnTo>
                    <a:lnTo>
                      <a:pt x="2880085" y="759568"/>
                    </a:lnTo>
                    <a:lnTo>
                      <a:pt x="3027159" y="663663"/>
                    </a:lnTo>
                    <a:lnTo>
                      <a:pt x="3027799" y="664302"/>
                    </a:lnTo>
                    <a:lnTo>
                      <a:pt x="3042506" y="654711"/>
                    </a:lnTo>
                    <a:lnTo>
                      <a:pt x="3042506" y="654711"/>
                    </a:lnTo>
                    <a:lnTo>
                      <a:pt x="3070001" y="43988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3" name="Vrije vorm 162">
                <a:extLst>
                  <a:ext uri="{FF2B5EF4-FFF2-40B4-BE49-F238E27FC236}">
                    <a16:creationId xmlns:a16="http://schemas.microsoft.com/office/drawing/2014/main" id="{D4697B8F-9C65-CD0F-69DB-59984A76C5CD}"/>
                  </a:ext>
                </a:extLst>
              </p:cNvPr>
              <p:cNvSpPr/>
              <p:nvPr/>
            </p:nvSpPr>
            <p:spPr>
              <a:xfrm>
                <a:off x="14659283" y="8275068"/>
                <a:ext cx="70339" cy="70330"/>
              </a:xfrm>
              <a:custGeom>
                <a:avLst/>
                <a:gdLst>
                  <a:gd name="connsiteX0" fmla="*/ 2559 w 70339"/>
                  <a:gd name="connsiteY0" fmla="*/ 0 h 70330"/>
                  <a:gd name="connsiteX1" fmla="*/ 0 w 70339"/>
                  <a:gd name="connsiteY1" fmla="*/ 51149 h 70330"/>
                  <a:gd name="connsiteX2" fmla="*/ 70340 w 70339"/>
                  <a:gd name="connsiteY2" fmla="*/ 70330 h 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39" h="70330">
                    <a:moveTo>
                      <a:pt x="2559" y="0"/>
                    </a:moveTo>
                    <a:lnTo>
                      <a:pt x="0" y="51149"/>
                    </a:lnTo>
                    <a:lnTo>
                      <a:pt x="70340" y="7033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4" name="Vrije vorm 163">
                <a:extLst>
                  <a:ext uri="{FF2B5EF4-FFF2-40B4-BE49-F238E27FC236}">
                    <a16:creationId xmlns:a16="http://schemas.microsoft.com/office/drawing/2014/main" id="{9317DA07-0B77-D87C-C554-761668D98732}"/>
                  </a:ext>
                </a:extLst>
              </p:cNvPr>
              <p:cNvSpPr/>
              <p:nvPr/>
            </p:nvSpPr>
            <p:spPr>
              <a:xfrm>
                <a:off x="14635623" y="8220722"/>
                <a:ext cx="169454" cy="168792"/>
              </a:xfrm>
              <a:custGeom>
                <a:avLst/>
                <a:gdLst>
                  <a:gd name="connsiteX0" fmla="*/ 169454 w 169454"/>
                  <a:gd name="connsiteY0" fmla="*/ 168792 h 168792"/>
                  <a:gd name="connsiteX1" fmla="*/ 5756 w 169454"/>
                  <a:gd name="connsiteY1" fmla="*/ 0 h 168792"/>
                  <a:gd name="connsiteX2" fmla="*/ 0 w 169454"/>
                  <a:gd name="connsiteY2" fmla="*/ 123398 h 168792"/>
                  <a:gd name="connsiteX3" fmla="*/ 169454 w 169454"/>
                  <a:gd name="connsiteY3" fmla="*/ 168792 h 168792"/>
                  <a:gd name="connsiteX4" fmla="*/ 169454 w 169454"/>
                  <a:gd name="connsiteY4" fmla="*/ 168792 h 168792"/>
                  <a:gd name="connsiteX5" fmla="*/ 12150 w 169454"/>
                  <a:gd name="connsiteY5" fmla="*/ 115086 h 168792"/>
                  <a:gd name="connsiteX6" fmla="*/ 16626 w 169454"/>
                  <a:gd name="connsiteY6" fmla="*/ 26853 h 168792"/>
                  <a:gd name="connsiteX7" fmla="*/ 132366 w 169454"/>
                  <a:gd name="connsiteY7" fmla="*/ 147054 h 168792"/>
                  <a:gd name="connsiteX8" fmla="*/ 12150 w 169454"/>
                  <a:gd name="connsiteY8" fmla="*/ 115086 h 16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54" h="168792">
                    <a:moveTo>
                      <a:pt x="169454" y="168792"/>
                    </a:moveTo>
                    <a:lnTo>
                      <a:pt x="5756" y="0"/>
                    </a:lnTo>
                    <a:lnTo>
                      <a:pt x="0" y="123398"/>
                    </a:lnTo>
                    <a:lnTo>
                      <a:pt x="169454" y="168792"/>
                    </a:lnTo>
                    <a:lnTo>
                      <a:pt x="169454" y="168792"/>
                    </a:lnTo>
                    <a:close/>
                    <a:moveTo>
                      <a:pt x="12150" y="115086"/>
                    </a:moveTo>
                    <a:lnTo>
                      <a:pt x="16626" y="26853"/>
                    </a:lnTo>
                    <a:lnTo>
                      <a:pt x="132366" y="147054"/>
                    </a:lnTo>
                    <a:lnTo>
                      <a:pt x="12150" y="11508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5" name="Vrije vorm 164">
                <a:extLst>
                  <a:ext uri="{FF2B5EF4-FFF2-40B4-BE49-F238E27FC236}">
                    <a16:creationId xmlns:a16="http://schemas.microsoft.com/office/drawing/2014/main" id="{E47F1C9E-A81B-8259-28EB-4051AB212E51}"/>
                  </a:ext>
                </a:extLst>
              </p:cNvPr>
              <p:cNvSpPr/>
              <p:nvPr/>
            </p:nvSpPr>
            <p:spPr>
              <a:xfrm>
                <a:off x="14321654" y="7806412"/>
                <a:ext cx="279439" cy="339504"/>
              </a:xfrm>
              <a:custGeom>
                <a:avLst/>
                <a:gdLst>
                  <a:gd name="connsiteX0" fmla="*/ 86326 w 279439"/>
                  <a:gd name="connsiteY0" fmla="*/ 5115 h 339504"/>
                  <a:gd name="connsiteX1" fmla="*/ 83129 w 279439"/>
                  <a:gd name="connsiteY1" fmla="*/ 0 h 339504"/>
                  <a:gd name="connsiteX2" fmla="*/ 76734 w 279439"/>
                  <a:gd name="connsiteY2" fmla="*/ 0 h 339504"/>
                  <a:gd name="connsiteX3" fmla="*/ 4476 w 279439"/>
                  <a:gd name="connsiteY3" fmla="*/ 49232 h 339504"/>
                  <a:gd name="connsiteX4" fmla="*/ 0 w 279439"/>
                  <a:gd name="connsiteY4" fmla="*/ 53068 h 339504"/>
                  <a:gd name="connsiteX5" fmla="*/ 14706 w 279439"/>
                  <a:gd name="connsiteY5" fmla="*/ 239124 h 339504"/>
                  <a:gd name="connsiteX6" fmla="*/ 15346 w 279439"/>
                  <a:gd name="connsiteY6" fmla="*/ 247434 h 339504"/>
                  <a:gd name="connsiteX7" fmla="*/ 111904 w 279439"/>
                  <a:gd name="connsiteY7" fmla="*/ 271731 h 339504"/>
                  <a:gd name="connsiteX8" fmla="*/ 159863 w 279439"/>
                  <a:gd name="connsiteY8" fmla="*/ 333111 h 339504"/>
                  <a:gd name="connsiteX9" fmla="*/ 164977 w 279439"/>
                  <a:gd name="connsiteY9" fmla="*/ 339504 h 339504"/>
                  <a:gd name="connsiteX10" fmla="*/ 279440 w 279439"/>
                  <a:gd name="connsiteY10" fmla="*/ 293470 h 339504"/>
                  <a:gd name="connsiteX11" fmla="*/ 86326 w 279439"/>
                  <a:gd name="connsiteY11" fmla="*/ 5115 h 339504"/>
                  <a:gd name="connsiteX12" fmla="*/ 118937 w 279439"/>
                  <a:gd name="connsiteY12" fmla="*/ 260222 h 339504"/>
                  <a:gd name="connsiteX13" fmla="*/ 26217 w 279439"/>
                  <a:gd name="connsiteY13" fmla="*/ 237206 h 339504"/>
                  <a:gd name="connsiteX14" fmla="*/ 12149 w 279439"/>
                  <a:gd name="connsiteY14" fmla="*/ 57543 h 339504"/>
                  <a:gd name="connsiteX15" fmla="*/ 76734 w 279439"/>
                  <a:gd name="connsiteY15" fmla="*/ 11509 h 339504"/>
                  <a:gd name="connsiteX16" fmla="*/ 261535 w 279439"/>
                  <a:gd name="connsiteY16" fmla="*/ 288355 h 339504"/>
                  <a:gd name="connsiteX17" fmla="*/ 169454 w 279439"/>
                  <a:gd name="connsiteY17" fmla="*/ 324798 h 339504"/>
                  <a:gd name="connsiteX18" fmla="*/ 118937 w 279439"/>
                  <a:gd name="connsiteY18" fmla="*/ 260222 h 33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439" h="339504">
                    <a:moveTo>
                      <a:pt x="86326" y="5115"/>
                    </a:moveTo>
                    <a:lnTo>
                      <a:pt x="83129" y="0"/>
                    </a:lnTo>
                    <a:lnTo>
                      <a:pt x="76734" y="0"/>
                    </a:lnTo>
                    <a:cubicBezTo>
                      <a:pt x="72897" y="0"/>
                      <a:pt x="62665" y="0"/>
                      <a:pt x="4476" y="49232"/>
                    </a:cubicBezTo>
                    <a:lnTo>
                      <a:pt x="0" y="53068"/>
                    </a:lnTo>
                    <a:lnTo>
                      <a:pt x="14706" y="239124"/>
                    </a:lnTo>
                    <a:lnTo>
                      <a:pt x="15346" y="247434"/>
                    </a:lnTo>
                    <a:lnTo>
                      <a:pt x="111904" y="271731"/>
                    </a:lnTo>
                    <a:lnTo>
                      <a:pt x="159863" y="333111"/>
                    </a:lnTo>
                    <a:lnTo>
                      <a:pt x="164977" y="339504"/>
                    </a:lnTo>
                    <a:lnTo>
                      <a:pt x="279440" y="293470"/>
                    </a:lnTo>
                    <a:lnTo>
                      <a:pt x="86326" y="5115"/>
                    </a:lnTo>
                    <a:close/>
                    <a:moveTo>
                      <a:pt x="118937" y="260222"/>
                    </a:moveTo>
                    <a:lnTo>
                      <a:pt x="26217" y="237206"/>
                    </a:lnTo>
                    <a:lnTo>
                      <a:pt x="12149" y="57543"/>
                    </a:lnTo>
                    <a:cubicBezTo>
                      <a:pt x="31973" y="40280"/>
                      <a:pt x="53713" y="24935"/>
                      <a:pt x="76734" y="11509"/>
                    </a:cubicBezTo>
                    <a:lnTo>
                      <a:pt x="261535" y="288355"/>
                    </a:lnTo>
                    <a:lnTo>
                      <a:pt x="169454" y="324798"/>
                    </a:lnTo>
                    <a:lnTo>
                      <a:pt x="118937" y="26022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6" name="Vrije vorm 165">
                <a:extLst>
                  <a:ext uri="{FF2B5EF4-FFF2-40B4-BE49-F238E27FC236}">
                    <a16:creationId xmlns:a16="http://schemas.microsoft.com/office/drawing/2014/main" id="{FD3CDFE9-5C5D-CA71-FF21-33561AF09367}"/>
                  </a:ext>
                </a:extLst>
              </p:cNvPr>
              <p:cNvSpPr/>
              <p:nvPr/>
            </p:nvSpPr>
            <p:spPr>
              <a:xfrm>
                <a:off x="13838869" y="6922169"/>
                <a:ext cx="3461984" cy="2620122"/>
              </a:xfrm>
              <a:custGeom>
                <a:avLst/>
                <a:gdLst>
                  <a:gd name="connsiteX0" fmla="*/ 3143538 w 3461984"/>
                  <a:gd name="connsiteY0" fmla="*/ 438605 h 2620122"/>
                  <a:gd name="connsiteX1" fmla="*/ 3095579 w 3461984"/>
                  <a:gd name="connsiteY1" fmla="*/ 411752 h 2620122"/>
                  <a:gd name="connsiteX2" fmla="*/ 2994546 w 3461984"/>
                  <a:gd name="connsiteY2" fmla="*/ 539625 h 2620122"/>
                  <a:gd name="connsiteX3" fmla="*/ 2750916 w 3461984"/>
                  <a:gd name="connsiteY3" fmla="*/ 453311 h 2620122"/>
                  <a:gd name="connsiteX4" fmla="*/ 2415843 w 3461984"/>
                  <a:gd name="connsiteY4" fmla="*/ 396407 h 2620122"/>
                  <a:gd name="connsiteX5" fmla="*/ 2414565 w 3461984"/>
                  <a:gd name="connsiteY5" fmla="*/ 395128 h 2620122"/>
                  <a:gd name="connsiteX6" fmla="*/ 2413926 w 3461984"/>
                  <a:gd name="connsiteY6" fmla="*/ 395128 h 2620122"/>
                  <a:gd name="connsiteX7" fmla="*/ 2373640 w 3461984"/>
                  <a:gd name="connsiteY7" fmla="*/ 363800 h 2620122"/>
                  <a:gd name="connsiteX8" fmla="*/ 2315450 w 3461984"/>
                  <a:gd name="connsiteY8" fmla="*/ 319044 h 2620122"/>
                  <a:gd name="connsiteX9" fmla="*/ 2179246 w 3461984"/>
                  <a:gd name="connsiteY9" fmla="*/ 266615 h 2620122"/>
                  <a:gd name="connsiteX10" fmla="*/ 2150471 w 3461984"/>
                  <a:gd name="connsiteY10" fmla="*/ 239123 h 2620122"/>
                  <a:gd name="connsiteX11" fmla="*/ 1918352 w 3461984"/>
                  <a:gd name="connsiteY11" fmla="*/ 19181 h 2620122"/>
                  <a:gd name="connsiteX12" fmla="*/ 1823073 w 3461984"/>
                  <a:gd name="connsiteY12" fmla="*/ 0 h 2620122"/>
                  <a:gd name="connsiteX13" fmla="*/ 1826270 w 3461984"/>
                  <a:gd name="connsiteY13" fmla="*/ 26214 h 2620122"/>
                  <a:gd name="connsiteX14" fmla="*/ 1538517 w 3461984"/>
                  <a:gd name="connsiteY14" fmla="*/ 26214 h 2620122"/>
                  <a:gd name="connsiteX15" fmla="*/ 1158044 w 3461984"/>
                  <a:gd name="connsiteY15" fmla="*/ 225696 h 2620122"/>
                  <a:gd name="connsiteX16" fmla="*/ 1130547 w 3461984"/>
                  <a:gd name="connsiteY16" fmla="*/ 391931 h 2620122"/>
                  <a:gd name="connsiteX17" fmla="*/ 927203 w 3461984"/>
                  <a:gd name="connsiteY17" fmla="*/ 493591 h 2620122"/>
                  <a:gd name="connsiteX18" fmla="*/ 890115 w 3461984"/>
                  <a:gd name="connsiteY18" fmla="*/ 718648 h 2620122"/>
                  <a:gd name="connsiteX19" fmla="*/ 748796 w 3461984"/>
                  <a:gd name="connsiteY19" fmla="*/ 728878 h 2620122"/>
                  <a:gd name="connsiteX20" fmla="*/ 746239 w 3461984"/>
                  <a:gd name="connsiteY20" fmla="*/ 727599 h 2620122"/>
                  <a:gd name="connsiteX21" fmla="*/ 509642 w 3461984"/>
                  <a:gd name="connsiteY21" fmla="*/ 618906 h 2620122"/>
                  <a:gd name="connsiteX22" fmla="*/ 386228 w 3461984"/>
                  <a:gd name="connsiteY22" fmla="*/ 654071 h 2620122"/>
                  <a:gd name="connsiteX23" fmla="*/ 218692 w 3461984"/>
                  <a:gd name="connsiteY23" fmla="*/ 774912 h 2620122"/>
                  <a:gd name="connsiteX24" fmla="*/ 639 w 3461984"/>
                  <a:gd name="connsiteY24" fmla="*/ 787699 h 2620122"/>
                  <a:gd name="connsiteX25" fmla="*/ 0 w 3461984"/>
                  <a:gd name="connsiteY25" fmla="*/ 791535 h 2620122"/>
                  <a:gd name="connsiteX26" fmla="*/ 37727 w 3461984"/>
                  <a:gd name="connsiteY26" fmla="*/ 1037052 h 2620122"/>
                  <a:gd name="connsiteX27" fmla="*/ 185441 w 3461984"/>
                  <a:gd name="connsiteY27" fmla="*/ 1174517 h 2620122"/>
                  <a:gd name="connsiteX28" fmla="*/ 171372 w 3461984"/>
                  <a:gd name="connsiteY28" fmla="*/ 1222469 h 2620122"/>
                  <a:gd name="connsiteX29" fmla="*/ 213576 w 3461984"/>
                  <a:gd name="connsiteY29" fmla="*/ 1256994 h 2620122"/>
                  <a:gd name="connsiteX30" fmla="*/ 360009 w 3461984"/>
                  <a:gd name="connsiteY30" fmla="*/ 1018510 h 2620122"/>
                  <a:gd name="connsiteX31" fmla="*/ 384949 w 3461984"/>
                  <a:gd name="connsiteY31" fmla="*/ 881686 h 2620122"/>
                  <a:gd name="connsiteX32" fmla="*/ 386868 w 3461984"/>
                  <a:gd name="connsiteY32" fmla="*/ 879129 h 2620122"/>
                  <a:gd name="connsiteX33" fmla="*/ 486621 w 3461984"/>
                  <a:gd name="connsiteY33" fmla="*/ 764043 h 2620122"/>
                  <a:gd name="connsiteX34" fmla="*/ 656075 w 3461984"/>
                  <a:gd name="connsiteY34" fmla="*/ 758928 h 2620122"/>
                  <a:gd name="connsiteX35" fmla="*/ 691885 w 3461984"/>
                  <a:gd name="connsiteY35" fmla="*/ 889998 h 2620122"/>
                  <a:gd name="connsiteX36" fmla="*/ 817857 w 3461984"/>
                  <a:gd name="connsiteY36" fmla="*/ 992296 h 2620122"/>
                  <a:gd name="connsiteX37" fmla="*/ 856864 w 3461984"/>
                  <a:gd name="connsiteY37" fmla="*/ 1183467 h 2620122"/>
                  <a:gd name="connsiteX38" fmla="*/ 947025 w 3461984"/>
                  <a:gd name="connsiteY38" fmla="*/ 1359293 h 2620122"/>
                  <a:gd name="connsiteX39" fmla="*/ 1136942 w 3461984"/>
                  <a:gd name="connsiteY39" fmla="*/ 1535119 h 2620122"/>
                  <a:gd name="connsiteX40" fmla="*/ 1186181 w 3461984"/>
                  <a:gd name="connsiteY40" fmla="*/ 1544709 h 2620122"/>
                  <a:gd name="connsiteX41" fmla="*/ 1188738 w 3461984"/>
                  <a:gd name="connsiteY41" fmla="*/ 1547266 h 2620122"/>
                  <a:gd name="connsiteX42" fmla="*/ 1331336 w 3461984"/>
                  <a:gd name="connsiteY42" fmla="*/ 1702632 h 2620122"/>
                  <a:gd name="connsiteX43" fmla="*/ 1193214 w 3461984"/>
                  <a:gd name="connsiteY43" fmla="*/ 1654680 h 2620122"/>
                  <a:gd name="connsiteX44" fmla="*/ 1090902 w 3461984"/>
                  <a:gd name="connsiteY44" fmla="*/ 1668107 h 2620122"/>
                  <a:gd name="connsiteX45" fmla="*/ 1047419 w 3461984"/>
                  <a:gd name="connsiteY45" fmla="*/ 1764012 h 2620122"/>
                  <a:gd name="connsiteX46" fmla="*/ 1099855 w 3461984"/>
                  <a:gd name="connsiteY46" fmla="*/ 1863752 h 2620122"/>
                  <a:gd name="connsiteX47" fmla="*/ 1237975 w 3461984"/>
                  <a:gd name="connsiteY47" fmla="*/ 1863752 h 2620122"/>
                  <a:gd name="connsiteX48" fmla="*/ 1241173 w 3461984"/>
                  <a:gd name="connsiteY48" fmla="*/ 1866949 h 2620122"/>
                  <a:gd name="connsiteX49" fmla="*/ 1379295 w 3461984"/>
                  <a:gd name="connsiteY49" fmla="*/ 2000578 h 2620122"/>
                  <a:gd name="connsiteX50" fmla="*/ 1522531 w 3461984"/>
                  <a:gd name="connsiteY50" fmla="*/ 2049809 h 2620122"/>
                  <a:gd name="connsiteX51" fmla="*/ 1524450 w 3461984"/>
                  <a:gd name="connsiteY51" fmla="*/ 2054924 h 2620122"/>
                  <a:gd name="connsiteX52" fmla="*/ 1571768 w 3461984"/>
                  <a:gd name="connsiteY52" fmla="*/ 2164895 h 2620122"/>
                  <a:gd name="connsiteX53" fmla="*/ 1634435 w 3461984"/>
                  <a:gd name="connsiteY53" fmla="*/ 2235865 h 2620122"/>
                  <a:gd name="connsiteX54" fmla="*/ 1773835 w 3461984"/>
                  <a:gd name="connsiteY54" fmla="*/ 2207093 h 2620122"/>
                  <a:gd name="connsiteX55" fmla="*/ 1773835 w 3461984"/>
                  <a:gd name="connsiteY55" fmla="*/ 2207093 h 2620122"/>
                  <a:gd name="connsiteX56" fmla="*/ 1775754 w 3461984"/>
                  <a:gd name="connsiteY56" fmla="*/ 2207732 h 2620122"/>
                  <a:gd name="connsiteX57" fmla="*/ 2061588 w 3461984"/>
                  <a:gd name="connsiteY57" fmla="*/ 2232028 h 2620122"/>
                  <a:gd name="connsiteX58" fmla="*/ 2220172 w 3461984"/>
                  <a:gd name="connsiteY58" fmla="*/ 2312589 h 2620122"/>
                  <a:gd name="connsiteX59" fmla="*/ 2519435 w 3461984"/>
                  <a:gd name="connsiteY59" fmla="*/ 2620123 h 2620122"/>
                  <a:gd name="connsiteX60" fmla="*/ 2532224 w 3461984"/>
                  <a:gd name="connsiteY60" fmla="*/ 2590073 h 2620122"/>
                  <a:gd name="connsiteX61" fmla="*/ 2089085 w 3461984"/>
                  <a:gd name="connsiteY61" fmla="*/ 2093286 h 2620122"/>
                  <a:gd name="connsiteX62" fmla="*/ 1570490 w 3461984"/>
                  <a:gd name="connsiteY62" fmla="*/ 1639336 h 2620122"/>
                  <a:gd name="connsiteX63" fmla="*/ 1569851 w 3461984"/>
                  <a:gd name="connsiteY63" fmla="*/ 1636139 h 2620122"/>
                  <a:gd name="connsiteX64" fmla="*/ 1549388 w 3461984"/>
                  <a:gd name="connsiteY64" fmla="*/ 1556218 h 2620122"/>
                  <a:gd name="connsiteX65" fmla="*/ 1589035 w 3461984"/>
                  <a:gd name="connsiteY65" fmla="*/ 1512741 h 2620122"/>
                  <a:gd name="connsiteX66" fmla="*/ 1509742 w 3461984"/>
                  <a:gd name="connsiteY66" fmla="*/ 1409802 h 2620122"/>
                  <a:gd name="connsiteX67" fmla="*/ 1487361 w 3461984"/>
                  <a:gd name="connsiteY67" fmla="*/ 1306865 h 2620122"/>
                  <a:gd name="connsiteX68" fmla="*/ 1363947 w 3461984"/>
                  <a:gd name="connsiteY68" fmla="*/ 1165565 h 2620122"/>
                  <a:gd name="connsiteX69" fmla="*/ 1275704 w 3461984"/>
                  <a:gd name="connsiteY69" fmla="*/ 1170680 h 2620122"/>
                  <a:gd name="connsiteX70" fmla="*/ 1275704 w 3461984"/>
                  <a:gd name="connsiteY70" fmla="*/ 1170680 h 2620122"/>
                  <a:gd name="connsiteX71" fmla="*/ 1274424 w 3461984"/>
                  <a:gd name="connsiteY71" fmla="*/ 1170680 h 2620122"/>
                  <a:gd name="connsiteX72" fmla="*/ 1269309 w 3461984"/>
                  <a:gd name="connsiteY72" fmla="*/ 1061348 h 2620122"/>
                  <a:gd name="connsiteX73" fmla="*/ 1320466 w 3461984"/>
                  <a:gd name="connsiteY73" fmla="*/ 1010838 h 2620122"/>
                  <a:gd name="connsiteX74" fmla="*/ 1320466 w 3461984"/>
                  <a:gd name="connsiteY74" fmla="*/ 845242 h 2620122"/>
                  <a:gd name="connsiteX75" fmla="*/ 1381852 w 3461984"/>
                  <a:gd name="connsiteY75" fmla="*/ 773633 h 2620122"/>
                  <a:gd name="connsiteX76" fmla="*/ 1382492 w 3461984"/>
                  <a:gd name="connsiteY76" fmla="*/ 773633 h 2620122"/>
                  <a:gd name="connsiteX77" fmla="*/ 1382492 w 3461984"/>
                  <a:gd name="connsiteY77" fmla="*/ 773633 h 2620122"/>
                  <a:gd name="connsiteX78" fmla="*/ 1546190 w 3461984"/>
                  <a:gd name="connsiteY78" fmla="*/ 898310 h 2620122"/>
                  <a:gd name="connsiteX79" fmla="*/ 1592871 w 3461984"/>
                  <a:gd name="connsiteY79" fmla="*/ 978870 h 2620122"/>
                  <a:gd name="connsiteX80" fmla="*/ 1604381 w 3461984"/>
                  <a:gd name="connsiteY80" fmla="*/ 976312 h 2620122"/>
                  <a:gd name="connsiteX81" fmla="*/ 1658734 w 3461984"/>
                  <a:gd name="connsiteY81" fmla="*/ 964164 h 2620122"/>
                  <a:gd name="connsiteX82" fmla="*/ 1658734 w 3461984"/>
                  <a:gd name="connsiteY82" fmla="*/ 960328 h 2620122"/>
                  <a:gd name="connsiteX83" fmla="*/ 1662572 w 3461984"/>
                  <a:gd name="connsiteY83" fmla="*/ 875932 h 2620122"/>
                  <a:gd name="connsiteX84" fmla="*/ 1787264 w 3461984"/>
                  <a:gd name="connsiteY84" fmla="*/ 856112 h 2620122"/>
                  <a:gd name="connsiteX85" fmla="*/ 1787903 w 3461984"/>
                  <a:gd name="connsiteY85" fmla="*/ 856112 h 2620122"/>
                  <a:gd name="connsiteX86" fmla="*/ 1787903 w 3461984"/>
                  <a:gd name="connsiteY86" fmla="*/ 856112 h 2620122"/>
                  <a:gd name="connsiteX87" fmla="*/ 1863999 w 3461984"/>
                  <a:gd name="connsiteY87" fmla="*/ 859948 h 2620122"/>
                  <a:gd name="connsiteX88" fmla="*/ 1930501 w 3461984"/>
                  <a:gd name="connsiteY88" fmla="*/ 788338 h 2620122"/>
                  <a:gd name="connsiteX89" fmla="*/ 1931141 w 3461984"/>
                  <a:gd name="connsiteY89" fmla="*/ 788338 h 2620122"/>
                  <a:gd name="connsiteX90" fmla="*/ 1931141 w 3461984"/>
                  <a:gd name="connsiteY90" fmla="*/ 788338 h 2620122"/>
                  <a:gd name="connsiteX91" fmla="*/ 2032813 w 3461984"/>
                  <a:gd name="connsiteY91" fmla="*/ 848439 h 2620122"/>
                  <a:gd name="connsiteX92" fmla="*/ 2086526 w 3461984"/>
                  <a:gd name="connsiteY92" fmla="*/ 799208 h 2620122"/>
                  <a:gd name="connsiteX93" fmla="*/ 2087166 w 3461984"/>
                  <a:gd name="connsiteY93" fmla="*/ 799208 h 2620122"/>
                  <a:gd name="connsiteX94" fmla="*/ 2087166 w 3461984"/>
                  <a:gd name="connsiteY94" fmla="*/ 799208 h 2620122"/>
                  <a:gd name="connsiteX95" fmla="*/ 2199710 w 3461984"/>
                  <a:gd name="connsiteY95" fmla="*/ 824783 h 2620122"/>
                  <a:gd name="connsiteX96" fmla="*/ 2202267 w 3461984"/>
                  <a:gd name="connsiteY96" fmla="*/ 829897 h 2620122"/>
                  <a:gd name="connsiteX97" fmla="*/ 2251505 w 3461984"/>
                  <a:gd name="connsiteY97" fmla="*/ 923245 h 2620122"/>
                  <a:gd name="connsiteX98" fmla="*/ 2328239 w 3461984"/>
                  <a:gd name="connsiteY98" fmla="*/ 868259 h 2620122"/>
                  <a:gd name="connsiteX99" fmla="*/ 2328879 w 3461984"/>
                  <a:gd name="connsiteY99" fmla="*/ 868259 h 2620122"/>
                  <a:gd name="connsiteX100" fmla="*/ 2328879 w 3461984"/>
                  <a:gd name="connsiteY100" fmla="*/ 868259 h 2620122"/>
                  <a:gd name="connsiteX101" fmla="*/ 2334633 w 3461984"/>
                  <a:gd name="connsiteY101" fmla="*/ 870178 h 2620122"/>
                  <a:gd name="connsiteX102" fmla="*/ 2334633 w 3461984"/>
                  <a:gd name="connsiteY102" fmla="*/ 870178 h 2620122"/>
                  <a:gd name="connsiteX103" fmla="*/ 2473394 w 3461984"/>
                  <a:gd name="connsiteY103" fmla="*/ 919408 h 2620122"/>
                  <a:gd name="connsiteX104" fmla="*/ 2474034 w 3461984"/>
                  <a:gd name="connsiteY104" fmla="*/ 919408 h 2620122"/>
                  <a:gd name="connsiteX105" fmla="*/ 2579543 w 3461984"/>
                  <a:gd name="connsiteY105" fmla="*/ 875932 h 2620122"/>
                  <a:gd name="connsiteX106" fmla="*/ 2613434 w 3461984"/>
                  <a:gd name="connsiteY106" fmla="*/ 919408 h 2620122"/>
                  <a:gd name="connsiteX107" fmla="*/ 2766902 w 3461984"/>
                  <a:gd name="connsiteY107" fmla="*/ 901507 h 2620122"/>
                  <a:gd name="connsiteX108" fmla="*/ 2769460 w 3461984"/>
                  <a:gd name="connsiteY108" fmla="*/ 902785 h 2620122"/>
                  <a:gd name="connsiteX109" fmla="*/ 2898628 w 3461984"/>
                  <a:gd name="connsiteY109" fmla="*/ 952017 h 2620122"/>
                  <a:gd name="connsiteX110" fmla="*/ 2900547 w 3461984"/>
                  <a:gd name="connsiteY110" fmla="*/ 952656 h 2620122"/>
                  <a:gd name="connsiteX111" fmla="*/ 2900547 w 3461984"/>
                  <a:gd name="connsiteY111" fmla="*/ 952656 h 2620122"/>
                  <a:gd name="connsiteX112" fmla="*/ 2985594 w 3461984"/>
                  <a:gd name="connsiteY112" fmla="*/ 937950 h 2620122"/>
                  <a:gd name="connsiteX113" fmla="*/ 2989432 w 3461984"/>
                  <a:gd name="connsiteY113" fmla="*/ 941786 h 2620122"/>
                  <a:gd name="connsiteX114" fmla="*/ 3114124 w 3461984"/>
                  <a:gd name="connsiteY114" fmla="*/ 1044725 h 2620122"/>
                  <a:gd name="connsiteX115" fmla="*/ 3115403 w 3461984"/>
                  <a:gd name="connsiteY115" fmla="*/ 1045364 h 2620122"/>
                  <a:gd name="connsiteX116" fmla="*/ 3116042 w 3461984"/>
                  <a:gd name="connsiteY116" fmla="*/ 1045364 h 2620122"/>
                  <a:gd name="connsiteX117" fmla="*/ 3288693 w 3461984"/>
                  <a:gd name="connsiteY117" fmla="*/ 1049839 h 2620122"/>
                  <a:gd name="connsiteX118" fmla="*/ 3276544 w 3461984"/>
                  <a:gd name="connsiteY118" fmla="*/ 972476 h 2620122"/>
                  <a:gd name="connsiteX119" fmla="*/ 3278463 w 3461984"/>
                  <a:gd name="connsiteY119" fmla="*/ 971837 h 2620122"/>
                  <a:gd name="connsiteX120" fmla="*/ 3278463 w 3461984"/>
                  <a:gd name="connsiteY120" fmla="*/ 970558 h 2620122"/>
                  <a:gd name="connsiteX121" fmla="*/ 3415945 w 3461984"/>
                  <a:gd name="connsiteY121" fmla="*/ 920688 h 2620122"/>
                  <a:gd name="connsiteX122" fmla="*/ 3461985 w 3461984"/>
                  <a:gd name="connsiteY122" fmla="*/ 920688 h 2620122"/>
                  <a:gd name="connsiteX123" fmla="*/ 3461985 w 3461984"/>
                  <a:gd name="connsiteY123" fmla="*/ 892555 h 2620122"/>
                  <a:gd name="connsiteX124" fmla="*/ 3346244 w 3461984"/>
                  <a:gd name="connsiteY124" fmla="*/ 864423 h 2620122"/>
                  <a:gd name="connsiteX125" fmla="*/ 3279101 w 3461984"/>
                  <a:gd name="connsiteY125" fmla="*/ 806241 h 2620122"/>
                  <a:gd name="connsiteX126" fmla="*/ 3241375 w 3461984"/>
                  <a:gd name="connsiteY126" fmla="*/ 636809 h 2620122"/>
                  <a:gd name="connsiteX127" fmla="*/ 3164640 w 3461984"/>
                  <a:gd name="connsiteY127" fmla="*/ 453311 h 2620122"/>
                  <a:gd name="connsiteX128" fmla="*/ 3141620 w 3461984"/>
                  <a:gd name="connsiteY128" fmla="*/ 440524 h 26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3461984" h="2620122">
                    <a:moveTo>
                      <a:pt x="3143538" y="438605"/>
                    </a:moveTo>
                    <a:lnTo>
                      <a:pt x="3095579" y="411752"/>
                    </a:lnTo>
                    <a:lnTo>
                      <a:pt x="2994546" y="539625"/>
                    </a:lnTo>
                    <a:lnTo>
                      <a:pt x="2750916" y="453311"/>
                    </a:lnTo>
                    <a:lnTo>
                      <a:pt x="2415843" y="396407"/>
                    </a:lnTo>
                    <a:lnTo>
                      <a:pt x="2414565" y="395128"/>
                    </a:lnTo>
                    <a:lnTo>
                      <a:pt x="2413926" y="395128"/>
                    </a:lnTo>
                    <a:lnTo>
                      <a:pt x="2373640" y="363800"/>
                    </a:lnTo>
                    <a:lnTo>
                      <a:pt x="2315450" y="319044"/>
                    </a:lnTo>
                    <a:lnTo>
                      <a:pt x="2179246" y="266615"/>
                    </a:lnTo>
                    <a:lnTo>
                      <a:pt x="2150471" y="239123"/>
                    </a:lnTo>
                    <a:lnTo>
                      <a:pt x="1918352" y="19181"/>
                    </a:lnTo>
                    <a:lnTo>
                      <a:pt x="1823073" y="0"/>
                    </a:lnTo>
                    <a:lnTo>
                      <a:pt x="1826270" y="26214"/>
                    </a:lnTo>
                    <a:lnTo>
                      <a:pt x="1538517" y="26214"/>
                    </a:lnTo>
                    <a:lnTo>
                      <a:pt x="1158044" y="225696"/>
                    </a:lnTo>
                    <a:lnTo>
                      <a:pt x="1130547" y="391931"/>
                    </a:lnTo>
                    <a:lnTo>
                      <a:pt x="927203" y="493591"/>
                    </a:lnTo>
                    <a:lnTo>
                      <a:pt x="890115" y="718648"/>
                    </a:lnTo>
                    <a:lnTo>
                      <a:pt x="748796" y="728878"/>
                    </a:lnTo>
                    <a:lnTo>
                      <a:pt x="746239" y="727599"/>
                    </a:lnTo>
                    <a:lnTo>
                      <a:pt x="509642" y="618906"/>
                    </a:lnTo>
                    <a:lnTo>
                      <a:pt x="386228" y="654071"/>
                    </a:lnTo>
                    <a:lnTo>
                      <a:pt x="218692" y="774912"/>
                    </a:lnTo>
                    <a:lnTo>
                      <a:pt x="639" y="787699"/>
                    </a:lnTo>
                    <a:lnTo>
                      <a:pt x="0" y="791535"/>
                    </a:lnTo>
                    <a:lnTo>
                      <a:pt x="37727" y="1037052"/>
                    </a:lnTo>
                    <a:lnTo>
                      <a:pt x="185441" y="1174517"/>
                    </a:lnTo>
                    <a:lnTo>
                      <a:pt x="171372" y="1222469"/>
                    </a:lnTo>
                    <a:lnTo>
                      <a:pt x="213576" y="1256994"/>
                    </a:lnTo>
                    <a:lnTo>
                      <a:pt x="360009" y="1018510"/>
                    </a:lnTo>
                    <a:lnTo>
                      <a:pt x="384949" y="881686"/>
                    </a:lnTo>
                    <a:lnTo>
                      <a:pt x="386868" y="879129"/>
                    </a:lnTo>
                    <a:lnTo>
                      <a:pt x="486621" y="764043"/>
                    </a:lnTo>
                    <a:lnTo>
                      <a:pt x="656075" y="758928"/>
                    </a:lnTo>
                    <a:lnTo>
                      <a:pt x="691885" y="889998"/>
                    </a:lnTo>
                    <a:lnTo>
                      <a:pt x="817857" y="992296"/>
                    </a:lnTo>
                    <a:lnTo>
                      <a:pt x="856864" y="1183467"/>
                    </a:lnTo>
                    <a:lnTo>
                      <a:pt x="947025" y="1359293"/>
                    </a:lnTo>
                    <a:lnTo>
                      <a:pt x="1136942" y="1535119"/>
                    </a:lnTo>
                    <a:lnTo>
                      <a:pt x="1186181" y="1544709"/>
                    </a:lnTo>
                    <a:lnTo>
                      <a:pt x="1188738" y="1547266"/>
                    </a:lnTo>
                    <a:lnTo>
                      <a:pt x="1331336" y="1702632"/>
                    </a:lnTo>
                    <a:lnTo>
                      <a:pt x="1193214" y="1654680"/>
                    </a:lnTo>
                    <a:lnTo>
                      <a:pt x="1090902" y="1668107"/>
                    </a:lnTo>
                    <a:lnTo>
                      <a:pt x="1047419" y="1764012"/>
                    </a:lnTo>
                    <a:lnTo>
                      <a:pt x="1099855" y="1863752"/>
                    </a:lnTo>
                    <a:lnTo>
                      <a:pt x="1237975" y="1863752"/>
                    </a:lnTo>
                    <a:lnTo>
                      <a:pt x="1241173" y="1866949"/>
                    </a:lnTo>
                    <a:lnTo>
                      <a:pt x="1379295" y="2000578"/>
                    </a:lnTo>
                    <a:lnTo>
                      <a:pt x="1522531" y="2049809"/>
                    </a:lnTo>
                    <a:lnTo>
                      <a:pt x="1524450" y="2054924"/>
                    </a:lnTo>
                    <a:lnTo>
                      <a:pt x="1571768" y="2164895"/>
                    </a:lnTo>
                    <a:lnTo>
                      <a:pt x="1634435" y="2235865"/>
                    </a:lnTo>
                    <a:lnTo>
                      <a:pt x="1773835" y="2207093"/>
                    </a:lnTo>
                    <a:lnTo>
                      <a:pt x="1773835" y="2207093"/>
                    </a:lnTo>
                    <a:lnTo>
                      <a:pt x="1775754" y="2207732"/>
                    </a:lnTo>
                    <a:lnTo>
                      <a:pt x="2061588" y="2232028"/>
                    </a:lnTo>
                    <a:lnTo>
                      <a:pt x="2220172" y="2312589"/>
                    </a:lnTo>
                    <a:lnTo>
                      <a:pt x="2519435" y="2620123"/>
                    </a:lnTo>
                    <a:lnTo>
                      <a:pt x="2532224" y="2590073"/>
                    </a:lnTo>
                    <a:lnTo>
                      <a:pt x="2089085" y="2093286"/>
                    </a:lnTo>
                    <a:lnTo>
                      <a:pt x="1570490" y="1639336"/>
                    </a:lnTo>
                    <a:lnTo>
                      <a:pt x="1569851" y="1636139"/>
                    </a:lnTo>
                    <a:lnTo>
                      <a:pt x="1549388" y="1556218"/>
                    </a:lnTo>
                    <a:lnTo>
                      <a:pt x="1589035" y="1512741"/>
                    </a:lnTo>
                    <a:lnTo>
                      <a:pt x="1509742" y="1409802"/>
                    </a:lnTo>
                    <a:lnTo>
                      <a:pt x="1487361" y="1306865"/>
                    </a:lnTo>
                    <a:lnTo>
                      <a:pt x="1363947" y="1165565"/>
                    </a:lnTo>
                    <a:lnTo>
                      <a:pt x="1275704" y="1170680"/>
                    </a:lnTo>
                    <a:lnTo>
                      <a:pt x="1275704" y="1170680"/>
                    </a:lnTo>
                    <a:lnTo>
                      <a:pt x="1274424" y="1170680"/>
                    </a:lnTo>
                    <a:lnTo>
                      <a:pt x="1269309" y="1061348"/>
                    </a:lnTo>
                    <a:lnTo>
                      <a:pt x="1320466" y="1010838"/>
                    </a:lnTo>
                    <a:lnTo>
                      <a:pt x="1320466" y="845242"/>
                    </a:lnTo>
                    <a:lnTo>
                      <a:pt x="1381852" y="773633"/>
                    </a:lnTo>
                    <a:lnTo>
                      <a:pt x="1382492" y="773633"/>
                    </a:lnTo>
                    <a:lnTo>
                      <a:pt x="1382492" y="773633"/>
                    </a:lnTo>
                    <a:lnTo>
                      <a:pt x="1546190" y="898310"/>
                    </a:lnTo>
                    <a:lnTo>
                      <a:pt x="1592871" y="978870"/>
                    </a:lnTo>
                    <a:lnTo>
                      <a:pt x="1604381" y="976312"/>
                    </a:lnTo>
                    <a:lnTo>
                      <a:pt x="1658734" y="964164"/>
                    </a:lnTo>
                    <a:lnTo>
                      <a:pt x="1658734" y="960328"/>
                    </a:lnTo>
                    <a:lnTo>
                      <a:pt x="1662572" y="875932"/>
                    </a:lnTo>
                    <a:lnTo>
                      <a:pt x="1787264" y="856112"/>
                    </a:lnTo>
                    <a:lnTo>
                      <a:pt x="1787903" y="856112"/>
                    </a:lnTo>
                    <a:lnTo>
                      <a:pt x="1787903" y="856112"/>
                    </a:lnTo>
                    <a:lnTo>
                      <a:pt x="1863999" y="859948"/>
                    </a:lnTo>
                    <a:lnTo>
                      <a:pt x="1930501" y="788338"/>
                    </a:lnTo>
                    <a:lnTo>
                      <a:pt x="1931141" y="788338"/>
                    </a:lnTo>
                    <a:lnTo>
                      <a:pt x="1931141" y="788338"/>
                    </a:lnTo>
                    <a:lnTo>
                      <a:pt x="2032813" y="848439"/>
                    </a:lnTo>
                    <a:lnTo>
                      <a:pt x="2086526" y="799208"/>
                    </a:lnTo>
                    <a:lnTo>
                      <a:pt x="2087166" y="799208"/>
                    </a:lnTo>
                    <a:lnTo>
                      <a:pt x="2087166" y="799208"/>
                    </a:lnTo>
                    <a:lnTo>
                      <a:pt x="2199710" y="824783"/>
                    </a:lnTo>
                    <a:lnTo>
                      <a:pt x="2202267" y="829897"/>
                    </a:lnTo>
                    <a:lnTo>
                      <a:pt x="2251505" y="923245"/>
                    </a:lnTo>
                    <a:lnTo>
                      <a:pt x="2328239" y="868259"/>
                    </a:lnTo>
                    <a:lnTo>
                      <a:pt x="2328879" y="868259"/>
                    </a:lnTo>
                    <a:lnTo>
                      <a:pt x="2328879" y="868259"/>
                    </a:lnTo>
                    <a:lnTo>
                      <a:pt x="2334633" y="870178"/>
                    </a:lnTo>
                    <a:lnTo>
                      <a:pt x="2334633" y="870178"/>
                    </a:lnTo>
                    <a:lnTo>
                      <a:pt x="2473394" y="919408"/>
                    </a:lnTo>
                    <a:lnTo>
                      <a:pt x="2474034" y="919408"/>
                    </a:lnTo>
                    <a:lnTo>
                      <a:pt x="2579543" y="875932"/>
                    </a:lnTo>
                    <a:lnTo>
                      <a:pt x="2613434" y="919408"/>
                    </a:lnTo>
                    <a:lnTo>
                      <a:pt x="2766902" y="901507"/>
                    </a:lnTo>
                    <a:lnTo>
                      <a:pt x="2769460" y="902785"/>
                    </a:lnTo>
                    <a:lnTo>
                      <a:pt x="2898628" y="952017"/>
                    </a:lnTo>
                    <a:lnTo>
                      <a:pt x="2900547" y="952656"/>
                    </a:lnTo>
                    <a:lnTo>
                      <a:pt x="2900547" y="952656"/>
                    </a:lnTo>
                    <a:lnTo>
                      <a:pt x="2985594" y="937950"/>
                    </a:lnTo>
                    <a:lnTo>
                      <a:pt x="2989432" y="941786"/>
                    </a:lnTo>
                    <a:lnTo>
                      <a:pt x="3114124" y="1044725"/>
                    </a:lnTo>
                    <a:lnTo>
                      <a:pt x="3115403" y="1045364"/>
                    </a:lnTo>
                    <a:lnTo>
                      <a:pt x="3116042" y="1045364"/>
                    </a:lnTo>
                    <a:lnTo>
                      <a:pt x="3288693" y="1049839"/>
                    </a:lnTo>
                    <a:lnTo>
                      <a:pt x="3276544" y="972476"/>
                    </a:lnTo>
                    <a:lnTo>
                      <a:pt x="3278463" y="971837"/>
                    </a:lnTo>
                    <a:lnTo>
                      <a:pt x="3278463" y="970558"/>
                    </a:lnTo>
                    <a:lnTo>
                      <a:pt x="3415945" y="920688"/>
                    </a:lnTo>
                    <a:lnTo>
                      <a:pt x="3461985" y="920688"/>
                    </a:lnTo>
                    <a:lnTo>
                      <a:pt x="3461985" y="892555"/>
                    </a:lnTo>
                    <a:lnTo>
                      <a:pt x="3346244" y="864423"/>
                    </a:lnTo>
                    <a:lnTo>
                      <a:pt x="3279101" y="806241"/>
                    </a:lnTo>
                    <a:lnTo>
                      <a:pt x="3241375" y="636809"/>
                    </a:lnTo>
                    <a:lnTo>
                      <a:pt x="3164640" y="453311"/>
                    </a:lnTo>
                    <a:lnTo>
                      <a:pt x="3141620" y="44052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7" name="Vrije vorm 166">
                <a:extLst>
                  <a:ext uri="{FF2B5EF4-FFF2-40B4-BE49-F238E27FC236}">
                    <a16:creationId xmlns:a16="http://schemas.microsoft.com/office/drawing/2014/main" id="{773D27B2-6D39-D08F-750B-8C9055969B0F}"/>
                  </a:ext>
                </a:extLst>
              </p:cNvPr>
              <p:cNvSpPr/>
              <p:nvPr/>
            </p:nvSpPr>
            <p:spPr>
              <a:xfrm>
                <a:off x="14345952" y="7832626"/>
                <a:ext cx="219971" cy="285156"/>
              </a:xfrm>
              <a:custGeom>
                <a:avLst/>
                <a:gdLst>
                  <a:gd name="connsiteX0" fmla="*/ 48599 w 219971"/>
                  <a:gd name="connsiteY0" fmla="*/ 0 h 285156"/>
                  <a:gd name="connsiteX1" fmla="*/ 0 w 219971"/>
                  <a:gd name="connsiteY1" fmla="*/ 36444 h 285156"/>
                  <a:gd name="connsiteX2" fmla="*/ 12150 w 219971"/>
                  <a:gd name="connsiteY2" fmla="*/ 202679 h 285156"/>
                  <a:gd name="connsiteX3" fmla="*/ 12150 w 219971"/>
                  <a:gd name="connsiteY3" fmla="*/ 202679 h 285156"/>
                  <a:gd name="connsiteX4" fmla="*/ 101034 w 219971"/>
                  <a:gd name="connsiteY4" fmla="*/ 224417 h 285156"/>
                  <a:gd name="connsiteX5" fmla="*/ 148354 w 219971"/>
                  <a:gd name="connsiteY5" fmla="*/ 285156 h 285156"/>
                  <a:gd name="connsiteX6" fmla="*/ 219972 w 219971"/>
                  <a:gd name="connsiteY6" fmla="*/ 257025 h 285156"/>
                  <a:gd name="connsiteX7" fmla="*/ 48599 w 219971"/>
                  <a:gd name="connsiteY7" fmla="*/ 0 h 28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971" h="285156">
                    <a:moveTo>
                      <a:pt x="48599" y="0"/>
                    </a:moveTo>
                    <a:cubicBezTo>
                      <a:pt x="37729" y="7033"/>
                      <a:pt x="17905" y="21738"/>
                      <a:pt x="0" y="36444"/>
                    </a:cubicBezTo>
                    <a:lnTo>
                      <a:pt x="12150" y="202679"/>
                    </a:lnTo>
                    <a:lnTo>
                      <a:pt x="12150" y="202679"/>
                    </a:lnTo>
                    <a:lnTo>
                      <a:pt x="101034" y="224417"/>
                    </a:lnTo>
                    <a:lnTo>
                      <a:pt x="148354" y="285156"/>
                    </a:lnTo>
                    <a:lnTo>
                      <a:pt x="219972" y="257025"/>
                    </a:lnTo>
                    <a:lnTo>
                      <a:pt x="48599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8" name="Vrije vorm 167">
                <a:extLst>
                  <a:ext uri="{FF2B5EF4-FFF2-40B4-BE49-F238E27FC236}">
                    <a16:creationId xmlns:a16="http://schemas.microsoft.com/office/drawing/2014/main" id="{F3FCF004-7038-36BB-4E6F-348F57BE1409}"/>
                  </a:ext>
                </a:extLst>
              </p:cNvPr>
              <p:cNvSpPr/>
              <p:nvPr/>
            </p:nvSpPr>
            <p:spPr>
              <a:xfrm>
                <a:off x="16172223" y="9530783"/>
                <a:ext cx="172651" cy="77363"/>
              </a:xfrm>
              <a:custGeom>
                <a:avLst/>
                <a:gdLst>
                  <a:gd name="connsiteX0" fmla="*/ 159223 w 172651"/>
                  <a:gd name="connsiteY0" fmla="*/ 77364 h 77363"/>
                  <a:gd name="connsiteX1" fmla="*/ 172652 w 172651"/>
                  <a:gd name="connsiteY1" fmla="*/ 44756 h 77363"/>
                  <a:gd name="connsiteX2" fmla="*/ 99115 w 172651"/>
                  <a:gd name="connsiteY2" fmla="*/ 53068 h 77363"/>
                  <a:gd name="connsiteX3" fmla="*/ 95918 w 172651"/>
                  <a:gd name="connsiteY3" fmla="*/ 51149 h 77363"/>
                  <a:gd name="connsiteX4" fmla="*/ 0 w 172651"/>
                  <a:gd name="connsiteY4" fmla="*/ 0 h 77363"/>
                  <a:gd name="connsiteX5" fmla="*/ 39646 w 172651"/>
                  <a:gd name="connsiteY5" fmla="*/ 50511 h 77363"/>
                  <a:gd name="connsiteX6" fmla="*/ 39646 w 172651"/>
                  <a:gd name="connsiteY6" fmla="*/ 50511 h 7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51" h="77363">
                    <a:moveTo>
                      <a:pt x="159223" y="77364"/>
                    </a:moveTo>
                    <a:lnTo>
                      <a:pt x="172652" y="44756"/>
                    </a:lnTo>
                    <a:lnTo>
                      <a:pt x="99115" y="53068"/>
                    </a:lnTo>
                    <a:lnTo>
                      <a:pt x="95918" y="51149"/>
                    </a:lnTo>
                    <a:lnTo>
                      <a:pt x="0" y="0"/>
                    </a:lnTo>
                    <a:lnTo>
                      <a:pt x="39646" y="50511"/>
                    </a:lnTo>
                    <a:lnTo>
                      <a:pt x="39646" y="5051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9" name="Vrije vorm 168">
                <a:extLst>
                  <a:ext uri="{FF2B5EF4-FFF2-40B4-BE49-F238E27FC236}">
                    <a16:creationId xmlns:a16="http://schemas.microsoft.com/office/drawing/2014/main" id="{F3298E1E-41C8-0CD1-03DE-8CD81D60C3A8}"/>
                  </a:ext>
                </a:extLst>
              </p:cNvPr>
              <p:cNvSpPr/>
              <p:nvPr/>
            </p:nvSpPr>
            <p:spPr>
              <a:xfrm>
                <a:off x="15644036" y="9223887"/>
                <a:ext cx="355535" cy="120201"/>
              </a:xfrm>
              <a:custGeom>
                <a:avLst/>
                <a:gdLst>
                  <a:gd name="connsiteX0" fmla="*/ 0 w 355535"/>
                  <a:gd name="connsiteY0" fmla="*/ 0 h 120201"/>
                  <a:gd name="connsiteX1" fmla="*/ 74817 w 355535"/>
                  <a:gd name="connsiteY1" fmla="*/ 96545 h 120201"/>
                  <a:gd name="connsiteX2" fmla="*/ 77374 w 355535"/>
                  <a:gd name="connsiteY2" fmla="*/ 100382 h 120201"/>
                  <a:gd name="connsiteX3" fmla="*/ 206543 w 355535"/>
                  <a:gd name="connsiteY3" fmla="*/ 119563 h 120201"/>
                  <a:gd name="connsiteX4" fmla="*/ 210380 w 355535"/>
                  <a:gd name="connsiteY4" fmla="*/ 120201 h 120201"/>
                  <a:gd name="connsiteX5" fmla="*/ 210380 w 355535"/>
                  <a:gd name="connsiteY5" fmla="*/ 120201 h 120201"/>
                  <a:gd name="connsiteX6" fmla="*/ 355535 w 355535"/>
                  <a:gd name="connsiteY6" fmla="*/ 49871 h 120201"/>
                  <a:gd name="connsiteX7" fmla="*/ 283917 w 355535"/>
                  <a:gd name="connsiteY7" fmla="*/ 1918 h 120201"/>
                  <a:gd name="connsiteX8" fmla="*/ 281358 w 355535"/>
                  <a:gd name="connsiteY8" fmla="*/ 0 h 120201"/>
                  <a:gd name="connsiteX9" fmla="*/ 0 w 355535"/>
                  <a:gd name="connsiteY9" fmla="*/ 0 h 120201"/>
                  <a:gd name="connsiteX10" fmla="*/ 333154 w 355535"/>
                  <a:gd name="connsiteY10" fmla="*/ 47314 h 120201"/>
                  <a:gd name="connsiteX11" fmla="*/ 208462 w 355535"/>
                  <a:gd name="connsiteY11" fmla="*/ 107414 h 120201"/>
                  <a:gd name="connsiteX12" fmla="*/ 83769 w 355535"/>
                  <a:gd name="connsiteY12" fmla="*/ 88873 h 120201"/>
                  <a:gd name="connsiteX13" fmla="*/ 23661 w 355535"/>
                  <a:gd name="connsiteY13" fmla="*/ 10870 h 120201"/>
                  <a:gd name="connsiteX14" fmla="*/ 277523 w 355535"/>
                  <a:gd name="connsiteY14" fmla="*/ 10870 h 120201"/>
                  <a:gd name="connsiteX15" fmla="*/ 333154 w 355535"/>
                  <a:gd name="connsiteY15" fmla="*/ 47314 h 12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535" h="120201">
                    <a:moveTo>
                      <a:pt x="0" y="0"/>
                    </a:moveTo>
                    <a:lnTo>
                      <a:pt x="74817" y="96545"/>
                    </a:lnTo>
                    <a:lnTo>
                      <a:pt x="77374" y="100382"/>
                    </a:lnTo>
                    <a:lnTo>
                      <a:pt x="206543" y="119563"/>
                    </a:lnTo>
                    <a:lnTo>
                      <a:pt x="210380" y="120201"/>
                    </a:lnTo>
                    <a:lnTo>
                      <a:pt x="210380" y="120201"/>
                    </a:lnTo>
                    <a:lnTo>
                      <a:pt x="355535" y="49871"/>
                    </a:lnTo>
                    <a:lnTo>
                      <a:pt x="283917" y="1918"/>
                    </a:lnTo>
                    <a:lnTo>
                      <a:pt x="281358" y="0"/>
                    </a:lnTo>
                    <a:lnTo>
                      <a:pt x="0" y="0"/>
                    </a:lnTo>
                    <a:close/>
                    <a:moveTo>
                      <a:pt x="333154" y="47314"/>
                    </a:moveTo>
                    <a:lnTo>
                      <a:pt x="208462" y="107414"/>
                    </a:lnTo>
                    <a:lnTo>
                      <a:pt x="83769" y="88873"/>
                    </a:lnTo>
                    <a:lnTo>
                      <a:pt x="23661" y="10870"/>
                    </a:lnTo>
                    <a:lnTo>
                      <a:pt x="277523" y="10870"/>
                    </a:lnTo>
                    <a:lnTo>
                      <a:pt x="333154" y="47314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0" name="Vrije vorm 169">
                <a:extLst>
                  <a:ext uri="{FF2B5EF4-FFF2-40B4-BE49-F238E27FC236}">
                    <a16:creationId xmlns:a16="http://schemas.microsoft.com/office/drawing/2014/main" id="{6A6246EF-0687-97AA-DA21-E8FFDE960938}"/>
                  </a:ext>
                </a:extLst>
              </p:cNvPr>
              <p:cNvSpPr/>
              <p:nvPr/>
            </p:nvSpPr>
            <p:spPr>
              <a:xfrm>
                <a:off x="15691357" y="9246905"/>
                <a:ext cx="262174" cy="72887"/>
              </a:xfrm>
              <a:custGeom>
                <a:avLst/>
                <a:gdLst>
                  <a:gd name="connsiteX0" fmla="*/ 0 w 262174"/>
                  <a:gd name="connsiteY0" fmla="*/ 0 h 72887"/>
                  <a:gd name="connsiteX1" fmla="*/ 42843 w 262174"/>
                  <a:gd name="connsiteY1" fmla="*/ 55625 h 72887"/>
                  <a:gd name="connsiteX2" fmla="*/ 159223 w 262174"/>
                  <a:gd name="connsiteY2" fmla="*/ 72887 h 72887"/>
                  <a:gd name="connsiteX3" fmla="*/ 262175 w 262174"/>
                  <a:gd name="connsiteY3" fmla="*/ 23656 h 72887"/>
                  <a:gd name="connsiteX4" fmla="*/ 226365 w 262174"/>
                  <a:gd name="connsiteY4" fmla="*/ 0 h 7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74" h="72887">
                    <a:moveTo>
                      <a:pt x="0" y="0"/>
                    </a:moveTo>
                    <a:lnTo>
                      <a:pt x="42843" y="55625"/>
                    </a:lnTo>
                    <a:lnTo>
                      <a:pt x="159223" y="72887"/>
                    </a:lnTo>
                    <a:lnTo>
                      <a:pt x="262175" y="23656"/>
                    </a:lnTo>
                    <a:lnTo>
                      <a:pt x="226365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DA3FB6E5-A4ED-F292-A3C6-532E7D43CC14}"/>
                  </a:ext>
                </a:extLst>
              </p:cNvPr>
              <p:cNvSpPr/>
              <p:nvPr/>
            </p:nvSpPr>
            <p:spPr>
              <a:xfrm>
                <a:off x="14727065" y="8399744"/>
                <a:ext cx="200786" cy="196285"/>
              </a:xfrm>
              <a:custGeom>
                <a:avLst/>
                <a:gdLst>
                  <a:gd name="connsiteX0" fmla="*/ 134285 w 200786"/>
                  <a:gd name="connsiteY0" fmla="*/ 196285 h 196285"/>
                  <a:gd name="connsiteX1" fmla="*/ 134285 w 200786"/>
                  <a:gd name="connsiteY1" fmla="*/ 196285 h 196285"/>
                  <a:gd name="connsiteX2" fmla="*/ 200787 w 200786"/>
                  <a:gd name="connsiteY2" fmla="*/ 150251 h 196285"/>
                  <a:gd name="connsiteX3" fmla="*/ 107428 w 200786"/>
                  <a:gd name="connsiteY3" fmla="*/ 26215 h 196285"/>
                  <a:gd name="connsiteX4" fmla="*/ 0 w 200786"/>
                  <a:gd name="connsiteY4" fmla="*/ 0 h 196285"/>
                  <a:gd name="connsiteX5" fmla="*/ 127890 w 200786"/>
                  <a:gd name="connsiteY5" fmla="*/ 186695 h 196285"/>
                  <a:gd name="connsiteX6" fmla="*/ 134285 w 200786"/>
                  <a:gd name="connsiteY6" fmla="*/ 196285 h 196285"/>
                  <a:gd name="connsiteX7" fmla="*/ 183522 w 200786"/>
                  <a:gd name="connsiteY7" fmla="*/ 148333 h 196285"/>
                  <a:gd name="connsiteX8" fmla="*/ 137482 w 200786"/>
                  <a:gd name="connsiteY8" fmla="*/ 180301 h 196285"/>
                  <a:gd name="connsiteX9" fmla="*/ 26857 w 200786"/>
                  <a:gd name="connsiteY9" fmla="*/ 18541 h 196285"/>
                  <a:gd name="connsiteX10" fmla="*/ 100393 w 200786"/>
                  <a:gd name="connsiteY10" fmla="*/ 37084 h 196285"/>
                  <a:gd name="connsiteX11" fmla="*/ 183522 w 200786"/>
                  <a:gd name="connsiteY11" fmla="*/ 148333 h 19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786" h="196285">
                    <a:moveTo>
                      <a:pt x="134285" y="196285"/>
                    </a:moveTo>
                    <a:lnTo>
                      <a:pt x="134285" y="196285"/>
                    </a:lnTo>
                    <a:lnTo>
                      <a:pt x="200787" y="150251"/>
                    </a:lnTo>
                    <a:lnTo>
                      <a:pt x="107428" y="26215"/>
                    </a:lnTo>
                    <a:lnTo>
                      <a:pt x="0" y="0"/>
                    </a:lnTo>
                    <a:lnTo>
                      <a:pt x="127890" y="186695"/>
                    </a:lnTo>
                    <a:lnTo>
                      <a:pt x="134285" y="196285"/>
                    </a:lnTo>
                    <a:close/>
                    <a:moveTo>
                      <a:pt x="183522" y="148333"/>
                    </a:moveTo>
                    <a:lnTo>
                      <a:pt x="137482" y="180301"/>
                    </a:lnTo>
                    <a:lnTo>
                      <a:pt x="26857" y="18541"/>
                    </a:lnTo>
                    <a:lnTo>
                      <a:pt x="100393" y="37084"/>
                    </a:lnTo>
                    <a:lnTo>
                      <a:pt x="183522" y="1483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2" name="Vrije vorm 171">
                <a:extLst>
                  <a:ext uri="{FF2B5EF4-FFF2-40B4-BE49-F238E27FC236}">
                    <a16:creationId xmlns:a16="http://schemas.microsoft.com/office/drawing/2014/main" id="{137DADAD-8B39-5683-339C-15CD04CDFA2F}"/>
                  </a:ext>
                </a:extLst>
              </p:cNvPr>
              <p:cNvSpPr/>
              <p:nvPr/>
            </p:nvSpPr>
            <p:spPr>
              <a:xfrm>
                <a:off x="15732281" y="9395237"/>
                <a:ext cx="209100" cy="44117"/>
              </a:xfrm>
              <a:custGeom>
                <a:avLst/>
                <a:gdLst>
                  <a:gd name="connsiteX0" fmla="*/ 0 w 209100"/>
                  <a:gd name="connsiteY0" fmla="*/ 0 h 44117"/>
                  <a:gd name="connsiteX1" fmla="*/ 123414 w 209100"/>
                  <a:gd name="connsiteY1" fmla="*/ 44117 h 44117"/>
                  <a:gd name="connsiteX2" fmla="*/ 209100 w 209100"/>
                  <a:gd name="connsiteY2" fmla="*/ 3197 h 4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100" h="44117">
                    <a:moveTo>
                      <a:pt x="0" y="0"/>
                    </a:moveTo>
                    <a:lnTo>
                      <a:pt x="123414" y="44117"/>
                    </a:lnTo>
                    <a:lnTo>
                      <a:pt x="209100" y="3197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3" name="Vrije vorm 172">
                <a:extLst>
                  <a:ext uri="{FF2B5EF4-FFF2-40B4-BE49-F238E27FC236}">
                    <a16:creationId xmlns:a16="http://schemas.microsoft.com/office/drawing/2014/main" id="{73B4F39F-3356-DFCE-975D-117A2733401A}"/>
                  </a:ext>
                </a:extLst>
              </p:cNvPr>
              <p:cNvSpPr/>
              <p:nvPr/>
            </p:nvSpPr>
            <p:spPr>
              <a:xfrm>
                <a:off x="17642960" y="-1853774"/>
                <a:ext cx="3149934" cy="2298522"/>
              </a:xfrm>
              <a:custGeom>
                <a:avLst/>
                <a:gdLst>
                  <a:gd name="connsiteX0" fmla="*/ 1148454 w 3149934"/>
                  <a:gd name="connsiteY0" fmla="*/ 1657877 h 2298522"/>
                  <a:gd name="connsiteX1" fmla="*/ 1152290 w 3149934"/>
                  <a:gd name="connsiteY1" fmla="*/ 1660435 h 2298522"/>
                  <a:gd name="connsiteX2" fmla="*/ 1292330 w 3149934"/>
                  <a:gd name="connsiteY2" fmla="*/ 1773603 h 2298522"/>
                  <a:gd name="connsiteX3" fmla="*/ 1384411 w 3149934"/>
                  <a:gd name="connsiteY3" fmla="*/ 1783193 h 2298522"/>
                  <a:gd name="connsiteX4" fmla="*/ 1385051 w 3149934"/>
                  <a:gd name="connsiteY4" fmla="*/ 1785111 h 2298522"/>
                  <a:gd name="connsiteX5" fmla="*/ 1386329 w 3149934"/>
                  <a:gd name="connsiteY5" fmla="*/ 1785111 h 2298522"/>
                  <a:gd name="connsiteX6" fmla="*/ 1388886 w 3149934"/>
                  <a:gd name="connsiteY6" fmla="*/ 1792144 h 2298522"/>
                  <a:gd name="connsiteX7" fmla="*/ 1457947 w 3149934"/>
                  <a:gd name="connsiteY7" fmla="*/ 2031906 h 2298522"/>
                  <a:gd name="connsiteX8" fmla="*/ 1449634 w 3149934"/>
                  <a:gd name="connsiteY8" fmla="*/ 2180879 h 2298522"/>
                  <a:gd name="connsiteX9" fmla="*/ 1522533 w 3149934"/>
                  <a:gd name="connsiteY9" fmla="*/ 2298522 h 2298522"/>
                  <a:gd name="connsiteX10" fmla="*/ 1656817 w 3149934"/>
                  <a:gd name="connsiteY10" fmla="*/ 2205814 h 2298522"/>
                  <a:gd name="connsiteX11" fmla="*/ 1892134 w 3149934"/>
                  <a:gd name="connsiteY11" fmla="*/ 2130369 h 2298522"/>
                  <a:gd name="connsiteX12" fmla="*/ 2057112 w 3149934"/>
                  <a:gd name="connsiteY12" fmla="*/ 2213487 h 2298522"/>
                  <a:gd name="connsiteX13" fmla="*/ 2223369 w 3149934"/>
                  <a:gd name="connsiteY13" fmla="*/ 2131648 h 2298522"/>
                  <a:gd name="connsiteX14" fmla="*/ 2317368 w 3149934"/>
                  <a:gd name="connsiteY14" fmla="*/ 2123336 h 2298522"/>
                  <a:gd name="connsiteX15" fmla="*/ 2253423 w 3149934"/>
                  <a:gd name="connsiteY15" fmla="*/ 1939838 h 2298522"/>
                  <a:gd name="connsiteX16" fmla="*/ 2255342 w 3149934"/>
                  <a:gd name="connsiteY16" fmla="*/ 1939838 h 2298522"/>
                  <a:gd name="connsiteX17" fmla="*/ 2254704 w 3149934"/>
                  <a:gd name="connsiteY17" fmla="*/ 1937920 h 2298522"/>
                  <a:gd name="connsiteX18" fmla="*/ 2447177 w 3149934"/>
                  <a:gd name="connsiteY18" fmla="*/ 1928329 h 2298522"/>
                  <a:gd name="connsiteX19" fmla="*/ 2511122 w 3149934"/>
                  <a:gd name="connsiteY19" fmla="*/ 1764012 h 2298522"/>
                  <a:gd name="connsiteX20" fmla="*/ 2635815 w 3149934"/>
                  <a:gd name="connsiteY20" fmla="*/ 1722453 h 2298522"/>
                  <a:gd name="connsiteX21" fmla="*/ 2683135 w 3149934"/>
                  <a:gd name="connsiteY21" fmla="*/ 1798538 h 2298522"/>
                  <a:gd name="connsiteX22" fmla="*/ 2803991 w 3149934"/>
                  <a:gd name="connsiteY22" fmla="*/ 1798538 h 2298522"/>
                  <a:gd name="connsiteX23" fmla="*/ 2803991 w 3149934"/>
                  <a:gd name="connsiteY23" fmla="*/ 1680255 h 2298522"/>
                  <a:gd name="connsiteX24" fmla="*/ 2635815 w 3149934"/>
                  <a:gd name="connsiteY24" fmla="*/ 1596498 h 2298522"/>
                  <a:gd name="connsiteX25" fmla="*/ 2635815 w 3149934"/>
                  <a:gd name="connsiteY25" fmla="*/ 1595219 h 2298522"/>
                  <a:gd name="connsiteX26" fmla="*/ 2635815 w 3149934"/>
                  <a:gd name="connsiteY26" fmla="*/ 1595219 h 2298522"/>
                  <a:gd name="connsiteX27" fmla="*/ 2676101 w 3149934"/>
                  <a:gd name="connsiteY27" fmla="*/ 1384868 h 2298522"/>
                  <a:gd name="connsiteX28" fmla="*/ 2770740 w 3149934"/>
                  <a:gd name="connsiteY28" fmla="*/ 1365687 h 2298522"/>
                  <a:gd name="connsiteX29" fmla="*/ 2889677 w 3149934"/>
                  <a:gd name="connsiteY29" fmla="*/ 1154696 h 2298522"/>
                  <a:gd name="connsiteX30" fmla="*/ 2893514 w 3149934"/>
                  <a:gd name="connsiteY30" fmla="*/ 1152778 h 2298522"/>
                  <a:gd name="connsiteX31" fmla="*/ 3108370 w 3149934"/>
                  <a:gd name="connsiteY31" fmla="*/ 1054315 h 2298522"/>
                  <a:gd name="connsiteX32" fmla="*/ 3108370 w 3149934"/>
                  <a:gd name="connsiteY32" fmla="*/ 940508 h 2298522"/>
                  <a:gd name="connsiteX33" fmla="*/ 3000942 w 3149934"/>
                  <a:gd name="connsiteY33" fmla="*/ 891277 h 2298522"/>
                  <a:gd name="connsiteX34" fmla="*/ 3001581 w 3149934"/>
                  <a:gd name="connsiteY34" fmla="*/ 890637 h 2298522"/>
                  <a:gd name="connsiteX35" fmla="*/ 3000942 w 3149934"/>
                  <a:gd name="connsiteY35" fmla="*/ 889998 h 2298522"/>
                  <a:gd name="connsiteX36" fmla="*/ 3149934 w 3149934"/>
                  <a:gd name="connsiteY36" fmla="*/ 693713 h 2298522"/>
                  <a:gd name="connsiteX37" fmla="*/ 3098778 w 3149934"/>
                  <a:gd name="connsiteY37" fmla="*/ 648957 h 2298522"/>
                  <a:gd name="connsiteX38" fmla="*/ 2913338 w 3149934"/>
                  <a:gd name="connsiteY38" fmla="*/ 640006 h 2298522"/>
                  <a:gd name="connsiteX39" fmla="*/ 2910140 w 3149934"/>
                  <a:gd name="connsiteY39" fmla="*/ 635530 h 2298522"/>
                  <a:gd name="connsiteX40" fmla="*/ 2764984 w 3149934"/>
                  <a:gd name="connsiteY40" fmla="*/ 440524 h 2298522"/>
                  <a:gd name="connsiteX41" fmla="*/ 2627502 w 3149934"/>
                  <a:gd name="connsiteY41" fmla="*/ 417506 h 2298522"/>
                  <a:gd name="connsiteX42" fmla="*/ 2461245 w 3149934"/>
                  <a:gd name="connsiteY42" fmla="*/ 228254 h 2298522"/>
                  <a:gd name="connsiteX43" fmla="*/ 2264295 w 3149934"/>
                  <a:gd name="connsiteY43" fmla="*/ 196286 h 2298522"/>
                  <a:gd name="connsiteX44" fmla="*/ 2043685 w 3149934"/>
                  <a:gd name="connsiteY44" fmla="*/ 92708 h 2298522"/>
                  <a:gd name="connsiteX45" fmla="*/ 1835863 w 3149934"/>
                  <a:gd name="connsiteY45" fmla="*/ 226336 h 2298522"/>
                  <a:gd name="connsiteX46" fmla="*/ 1773197 w 3149934"/>
                  <a:gd name="connsiteY46" fmla="*/ 196925 h 2298522"/>
                  <a:gd name="connsiteX47" fmla="*/ 1571770 w 3149934"/>
                  <a:gd name="connsiteY47" fmla="*/ 202040 h 2298522"/>
                  <a:gd name="connsiteX48" fmla="*/ 1571130 w 3149934"/>
                  <a:gd name="connsiteY48" fmla="*/ 201400 h 2298522"/>
                  <a:gd name="connsiteX49" fmla="*/ 1571130 w 3149934"/>
                  <a:gd name="connsiteY49" fmla="*/ 201400 h 2298522"/>
                  <a:gd name="connsiteX50" fmla="*/ 1567294 w 3149934"/>
                  <a:gd name="connsiteY50" fmla="*/ 197564 h 2298522"/>
                  <a:gd name="connsiteX51" fmla="*/ 1464982 w 3149934"/>
                  <a:gd name="connsiteY51" fmla="*/ 81839 h 2298522"/>
                  <a:gd name="connsiteX52" fmla="*/ 1351798 w 3149934"/>
                  <a:gd name="connsiteY52" fmla="*/ 76724 h 2298522"/>
                  <a:gd name="connsiteX53" fmla="*/ 1351798 w 3149934"/>
                  <a:gd name="connsiteY53" fmla="*/ 76085 h 2298522"/>
                  <a:gd name="connsiteX54" fmla="*/ 1351159 w 3149934"/>
                  <a:gd name="connsiteY54" fmla="*/ 76085 h 2298522"/>
                  <a:gd name="connsiteX55" fmla="*/ 1348601 w 3149934"/>
                  <a:gd name="connsiteY55" fmla="*/ 69051 h 2298522"/>
                  <a:gd name="connsiteX56" fmla="*/ 1323663 w 3149934"/>
                  <a:gd name="connsiteY56" fmla="*/ 0 h 2298522"/>
                  <a:gd name="connsiteX57" fmla="*/ 1207283 w 3149934"/>
                  <a:gd name="connsiteY57" fmla="*/ 16624 h 2298522"/>
                  <a:gd name="connsiteX58" fmla="*/ 1078114 w 3149934"/>
                  <a:gd name="connsiteY58" fmla="*/ 117004 h 2298522"/>
                  <a:gd name="connsiteX59" fmla="*/ 1071080 w 3149934"/>
                  <a:gd name="connsiteY59" fmla="*/ 111250 h 2298522"/>
                  <a:gd name="connsiteX60" fmla="*/ 991789 w 3149934"/>
                  <a:gd name="connsiteY60" fmla="*/ 45395 h 2298522"/>
                  <a:gd name="connsiteX61" fmla="*/ 844075 w 3149934"/>
                  <a:gd name="connsiteY61" fmla="*/ 54346 h 2298522"/>
                  <a:gd name="connsiteX62" fmla="*/ 620907 w 3149934"/>
                  <a:gd name="connsiteY62" fmla="*/ 32608 h 2298522"/>
                  <a:gd name="connsiteX63" fmla="*/ 336352 w 3149934"/>
                  <a:gd name="connsiteY63" fmla="*/ 101020 h 2298522"/>
                  <a:gd name="connsiteX64" fmla="*/ 160503 w 3149934"/>
                  <a:gd name="connsiteY64" fmla="*/ 261501 h 2298522"/>
                  <a:gd name="connsiteX65" fmla="*/ 110625 w 3149934"/>
                  <a:gd name="connsiteY65" fmla="*/ 394489 h 2298522"/>
                  <a:gd name="connsiteX66" fmla="*/ 0 w 3149934"/>
                  <a:gd name="connsiteY66" fmla="*/ 426457 h 2298522"/>
                  <a:gd name="connsiteX67" fmla="*/ 12789 w 3149934"/>
                  <a:gd name="connsiteY67" fmla="*/ 608677 h 2298522"/>
                  <a:gd name="connsiteX68" fmla="*/ 56910 w 3149934"/>
                  <a:gd name="connsiteY68" fmla="*/ 770437 h 2298522"/>
                  <a:gd name="connsiteX69" fmla="*/ 7673 w 3149934"/>
                  <a:gd name="connsiteY69" fmla="*/ 856751 h 2298522"/>
                  <a:gd name="connsiteX70" fmla="*/ 26218 w 3149934"/>
                  <a:gd name="connsiteY70" fmla="*/ 867620 h 2298522"/>
                  <a:gd name="connsiteX71" fmla="*/ 247467 w 3149934"/>
                  <a:gd name="connsiteY71" fmla="*/ 819668 h 2298522"/>
                  <a:gd name="connsiteX72" fmla="*/ 251304 w 3149934"/>
                  <a:gd name="connsiteY72" fmla="*/ 826061 h 2298522"/>
                  <a:gd name="connsiteX73" fmla="*/ 425235 w 3149934"/>
                  <a:gd name="connsiteY73" fmla="*/ 1063266 h 2298522"/>
                  <a:gd name="connsiteX74" fmla="*/ 585097 w 3149934"/>
                  <a:gd name="connsiteY74" fmla="*/ 1143827 h 2298522"/>
                  <a:gd name="connsiteX75" fmla="*/ 820415 w 3149934"/>
                  <a:gd name="connsiteY75" fmla="*/ 1088202 h 2298522"/>
                  <a:gd name="connsiteX76" fmla="*/ 824251 w 3149934"/>
                  <a:gd name="connsiteY76" fmla="*/ 1090120 h 2298522"/>
                  <a:gd name="connsiteX77" fmla="*/ 916972 w 3149934"/>
                  <a:gd name="connsiteY77" fmla="*/ 1138712 h 2298522"/>
                  <a:gd name="connsiteX78" fmla="*/ 918252 w 3149934"/>
                  <a:gd name="connsiteY78" fmla="*/ 1143827 h 2298522"/>
                  <a:gd name="connsiteX79" fmla="*/ 939992 w 3149934"/>
                  <a:gd name="connsiteY79" fmla="*/ 1261470 h 2298522"/>
                  <a:gd name="connsiteX80" fmla="*/ 1014808 w 3149934"/>
                  <a:gd name="connsiteY80" fmla="*/ 1278733 h 2298522"/>
                  <a:gd name="connsiteX81" fmla="*/ 1088345 w 3149934"/>
                  <a:gd name="connsiteY81" fmla="*/ 1357375 h 2298522"/>
                  <a:gd name="connsiteX82" fmla="*/ 1082590 w 3149934"/>
                  <a:gd name="connsiteY82" fmla="*/ 1365687 h 2298522"/>
                  <a:gd name="connsiteX83" fmla="*/ 1010972 w 3149934"/>
                  <a:gd name="connsiteY83" fmla="*/ 1462231 h 2298522"/>
                  <a:gd name="connsiteX84" fmla="*/ 1030156 w 3149934"/>
                  <a:gd name="connsiteY84" fmla="*/ 1669386 h 229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3149934" h="2298522">
                    <a:moveTo>
                      <a:pt x="1148454" y="1657877"/>
                    </a:moveTo>
                    <a:lnTo>
                      <a:pt x="1152290" y="1660435"/>
                    </a:lnTo>
                    <a:lnTo>
                      <a:pt x="1292330" y="1773603"/>
                    </a:lnTo>
                    <a:lnTo>
                      <a:pt x="1384411" y="1783193"/>
                    </a:lnTo>
                    <a:lnTo>
                      <a:pt x="1385051" y="1785111"/>
                    </a:lnTo>
                    <a:lnTo>
                      <a:pt x="1386329" y="1785111"/>
                    </a:lnTo>
                    <a:lnTo>
                      <a:pt x="1388886" y="1792144"/>
                    </a:lnTo>
                    <a:lnTo>
                      <a:pt x="1457947" y="2031906"/>
                    </a:lnTo>
                    <a:lnTo>
                      <a:pt x="1449634" y="2180879"/>
                    </a:lnTo>
                    <a:lnTo>
                      <a:pt x="1522533" y="2298522"/>
                    </a:lnTo>
                    <a:lnTo>
                      <a:pt x="1656817" y="2205814"/>
                    </a:lnTo>
                    <a:lnTo>
                      <a:pt x="1892134" y="2130369"/>
                    </a:lnTo>
                    <a:lnTo>
                      <a:pt x="2057112" y="2213487"/>
                    </a:lnTo>
                    <a:lnTo>
                      <a:pt x="2223369" y="2131648"/>
                    </a:lnTo>
                    <a:lnTo>
                      <a:pt x="2317368" y="2123336"/>
                    </a:lnTo>
                    <a:lnTo>
                      <a:pt x="2253423" y="1939838"/>
                    </a:lnTo>
                    <a:lnTo>
                      <a:pt x="2255342" y="1939838"/>
                    </a:lnTo>
                    <a:lnTo>
                      <a:pt x="2254704" y="1937920"/>
                    </a:lnTo>
                    <a:lnTo>
                      <a:pt x="2447177" y="1928329"/>
                    </a:lnTo>
                    <a:lnTo>
                      <a:pt x="2511122" y="1764012"/>
                    </a:lnTo>
                    <a:lnTo>
                      <a:pt x="2635815" y="1722453"/>
                    </a:lnTo>
                    <a:lnTo>
                      <a:pt x="2683135" y="1798538"/>
                    </a:lnTo>
                    <a:lnTo>
                      <a:pt x="2803991" y="1798538"/>
                    </a:lnTo>
                    <a:lnTo>
                      <a:pt x="2803991" y="1680255"/>
                    </a:lnTo>
                    <a:lnTo>
                      <a:pt x="2635815" y="1596498"/>
                    </a:lnTo>
                    <a:lnTo>
                      <a:pt x="2635815" y="1595219"/>
                    </a:lnTo>
                    <a:lnTo>
                      <a:pt x="2635815" y="1595219"/>
                    </a:lnTo>
                    <a:lnTo>
                      <a:pt x="2676101" y="1384868"/>
                    </a:lnTo>
                    <a:lnTo>
                      <a:pt x="2770740" y="1365687"/>
                    </a:lnTo>
                    <a:lnTo>
                      <a:pt x="2889677" y="1154696"/>
                    </a:lnTo>
                    <a:lnTo>
                      <a:pt x="2893514" y="1152778"/>
                    </a:lnTo>
                    <a:lnTo>
                      <a:pt x="3108370" y="1054315"/>
                    </a:lnTo>
                    <a:lnTo>
                      <a:pt x="3108370" y="940508"/>
                    </a:lnTo>
                    <a:lnTo>
                      <a:pt x="3000942" y="891277"/>
                    </a:lnTo>
                    <a:lnTo>
                      <a:pt x="3001581" y="890637"/>
                    </a:lnTo>
                    <a:lnTo>
                      <a:pt x="3000942" y="889998"/>
                    </a:lnTo>
                    <a:lnTo>
                      <a:pt x="3149934" y="693713"/>
                    </a:lnTo>
                    <a:lnTo>
                      <a:pt x="3098778" y="648957"/>
                    </a:lnTo>
                    <a:lnTo>
                      <a:pt x="2913338" y="640006"/>
                    </a:lnTo>
                    <a:lnTo>
                      <a:pt x="2910140" y="635530"/>
                    </a:lnTo>
                    <a:lnTo>
                      <a:pt x="2764984" y="440524"/>
                    </a:lnTo>
                    <a:lnTo>
                      <a:pt x="2627502" y="417506"/>
                    </a:lnTo>
                    <a:lnTo>
                      <a:pt x="2461245" y="228254"/>
                    </a:lnTo>
                    <a:lnTo>
                      <a:pt x="2264295" y="196286"/>
                    </a:lnTo>
                    <a:lnTo>
                      <a:pt x="2043685" y="92708"/>
                    </a:lnTo>
                    <a:lnTo>
                      <a:pt x="1835863" y="226336"/>
                    </a:lnTo>
                    <a:lnTo>
                      <a:pt x="1773197" y="196925"/>
                    </a:lnTo>
                    <a:lnTo>
                      <a:pt x="1571770" y="202040"/>
                    </a:lnTo>
                    <a:lnTo>
                      <a:pt x="1571130" y="201400"/>
                    </a:lnTo>
                    <a:lnTo>
                      <a:pt x="1571130" y="201400"/>
                    </a:lnTo>
                    <a:lnTo>
                      <a:pt x="1567294" y="197564"/>
                    </a:lnTo>
                    <a:lnTo>
                      <a:pt x="1464982" y="81839"/>
                    </a:lnTo>
                    <a:lnTo>
                      <a:pt x="1351798" y="76724"/>
                    </a:lnTo>
                    <a:lnTo>
                      <a:pt x="1351798" y="76085"/>
                    </a:lnTo>
                    <a:lnTo>
                      <a:pt x="1351159" y="76085"/>
                    </a:lnTo>
                    <a:lnTo>
                      <a:pt x="1348601" y="69051"/>
                    </a:lnTo>
                    <a:lnTo>
                      <a:pt x="1323663" y="0"/>
                    </a:lnTo>
                    <a:lnTo>
                      <a:pt x="1207283" y="16624"/>
                    </a:lnTo>
                    <a:lnTo>
                      <a:pt x="1078114" y="117004"/>
                    </a:lnTo>
                    <a:lnTo>
                      <a:pt x="1071080" y="111250"/>
                    </a:lnTo>
                    <a:lnTo>
                      <a:pt x="991789" y="45395"/>
                    </a:lnTo>
                    <a:lnTo>
                      <a:pt x="844075" y="54346"/>
                    </a:lnTo>
                    <a:lnTo>
                      <a:pt x="620907" y="32608"/>
                    </a:lnTo>
                    <a:lnTo>
                      <a:pt x="336352" y="101020"/>
                    </a:lnTo>
                    <a:lnTo>
                      <a:pt x="160503" y="261501"/>
                    </a:lnTo>
                    <a:lnTo>
                      <a:pt x="110625" y="394489"/>
                    </a:lnTo>
                    <a:lnTo>
                      <a:pt x="0" y="426457"/>
                    </a:lnTo>
                    <a:lnTo>
                      <a:pt x="12789" y="608677"/>
                    </a:lnTo>
                    <a:lnTo>
                      <a:pt x="56910" y="770437"/>
                    </a:lnTo>
                    <a:lnTo>
                      <a:pt x="7673" y="856751"/>
                    </a:lnTo>
                    <a:lnTo>
                      <a:pt x="26218" y="867620"/>
                    </a:lnTo>
                    <a:lnTo>
                      <a:pt x="247467" y="819668"/>
                    </a:lnTo>
                    <a:lnTo>
                      <a:pt x="251304" y="826061"/>
                    </a:lnTo>
                    <a:lnTo>
                      <a:pt x="425235" y="1063266"/>
                    </a:lnTo>
                    <a:lnTo>
                      <a:pt x="585097" y="1143827"/>
                    </a:lnTo>
                    <a:lnTo>
                      <a:pt x="820415" y="1088202"/>
                    </a:lnTo>
                    <a:lnTo>
                      <a:pt x="824251" y="1090120"/>
                    </a:lnTo>
                    <a:lnTo>
                      <a:pt x="916972" y="1138712"/>
                    </a:lnTo>
                    <a:lnTo>
                      <a:pt x="918252" y="1143827"/>
                    </a:lnTo>
                    <a:lnTo>
                      <a:pt x="939992" y="1261470"/>
                    </a:lnTo>
                    <a:lnTo>
                      <a:pt x="1014808" y="1278733"/>
                    </a:lnTo>
                    <a:lnTo>
                      <a:pt x="1088345" y="1357375"/>
                    </a:lnTo>
                    <a:lnTo>
                      <a:pt x="1082590" y="1365687"/>
                    </a:lnTo>
                    <a:lnTo>
                      <a:pt x="1010972" y="1462231"/>
                    </a:lnTo>
                    <a:lnTo>
                      <a:pt x="1030156" y="166938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4" name="Vrije vorm 173">
                <a:extLst>
                  <a:ext uri="{FF2B5EF4-FFF2-40B4-BE49-F238E27FC236}">
                    <a16:creationId xmlns:a16="http://schemas.microsoft.com/office/drawing/2014/main" id="{D19EC0CC-A7A9-2831-1779-757D53E0932B}"/>
                  </a:ext>
                </a:extLst>
              </p:cNvPr>
              <p:cNvSpPr/>
              <p:nvPr/>
            </p:nvSpPr>
            <p:spPr>
              <a:xfrm>
                <a:off x="20728949" y="14435363"/>
                <a:ext cx="179046" cy="118282"/>
              </a:xfrm>
              <a:custGeom>
                <a:avLst/>
                <a:gdLst>
                  <a:gd name="connsiteX0" fmla="*/ 77373 w 179046"/>
                  <a:gd name="connsiteY0" fmla="*/ 118283 h 118282"/>
                  <a:gd name="connsiteX1" fmla="*/ 154747 w 179046"/>
                  <a:gd name="connsiteY1" fmla="*/ 89511 h 118282"/>
                  <a:gd name="connsiteX2" fmla="*/ 179046 w 179046"/>
                  <a:gd name="connsiteY2" fmla="*/ 2557 h 118282"/>
                  <a:gd name="connsiteX3" fmla="*/ 74815 w 179046"/>
                  <a:gd name="connsiteY3" fmla="*/ 0 h 118282"/>
                  <a:gd name="connsiteX4" fmla="*/ 0 w 179046"/>
                  <a:gd name="connsiteY4" fmla="*/ 108692 h 118282"/>
                  <a:gd name="connsiteX5" fmla="*/ 74175 w 179046"/>
                  <a:gd name="connsiteY5" fmla="*/ 118283 h 118282"/>
                  <a:gd name="connsiteX6" fmla="*/ 77373 w 179046"/>
                  <a:gd name="connsiteY6" fmla="*/ 118283 h 118282"/>
                  <a:gd name="connsiteX7" fmla="*/ 80570 w 179046"/>
                  <a:gd name="connsiteY7" fmla="*/ 10869 h 118282"/>
                  <a:gd name="connsiteX8" fmla="*/ 163698 w 179046"/>
                  <a:gd name="connsiteY8" fmla="*/ 13427 h 118282"/>
                  <a:gd name="connsiteX9" fmla="*/ 145155 w 179046"/>
                  <a:gd name="connsiteY9" fmla="*/ 80561 h 118282"/>
                  <a:gd name="connsiteX10" fmla="*/ 76094 w 179046"/>
                  <a:gd name="connsiteY10" fmla="*/ 106135 h 118282"/>
                  <a:gd name="connsiteX11" fmla="*/ 20462 w 179046"/>
                  <a:gd name="connsiteY11" fmla="*/ 99102 h 118282"/>
                  <a:gd name="connsiteX12" fmla="*/ 80570 w 179046"/>
                  <a:gd name="connsiteY12" fmla="*/ 10869 h 11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046" h="118282">
                    <a:moveTo>
                      <a:pt x="77373" y="118283"/>
                    </a:moveTo>
                    <a:lnTo>
                      <a:pt x="154747" y="89511"/>
                    </a:lnTo>
                    <a:lnTo>
                      <a:pt x="179046" y="2557"/>
                    </a:lnTo>
                    <a:lnTo>
                      <a:pt x="74815" y="0"/>
                    </a:lnTo>
                    <a:lnTo>
                      <a:pt x="0" y="108692"/>
                    </a:lnTo>
                    <a:lnTo>
                      <a:pt x="74175" y="118283"/>
                    </a:lnTo>
                    <a:lnTo>
                      <a:pt x="77373" y="118283"/>
                    </a:lnTo>
                    <a:close/>
                    <a:moveTo>
                      <a:pt x="80570" y="10869"/>
                    </a:moveTo>
                    <a:lnTo>
                      <a:pt x="163698" y="13427"/>
                    </a:lnTo>
                    <a:lnTo>
                      <a:pt x="145155" y="80561"/>
                    </a:lnTo>
                    <a:lnTo>
                      <a:pt x="76094" y="106135"/>
                    </a:lnTo>
                    <a:lnTo>
                      <a:pt x="20462" y="99102"/>
                    </a:lnTo>
                    <a:lnTo>
                      <a:pt x="80570" y="10869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5" name="Vrije vorm 174">
                <a:extLst>
                  <a:ext uri="{FF2B5EF4-FFF2-40B4-BE49-F238E27FC236}">
                    <a16:creationId xmlns:a16="http://schemas.microsoft.com/office/drawing/2014/main" id="{C80F4656-B477-1887-AD2D-1F0FF44373D1}"/>
                  </a:ext>
                </a:extLst>
              </p:cNvPr>
              <p:cNvSpPr/>
              <p:nvPr/>
            </p:nvSpPr>
            <p:spPr>
              <a:xfrm>
                <a:off x="20769873" y="14458381"/>
                <a:ext cx="108066" cy="71608"/>
              </a:xfrm>
              <a:custGeom>
                <a:avLst/>
                <a:gdLst>
                  <a:gd name="connsiteX0" fmla="*/ 33891 w 108066"/>
                  <a:gd name="connsiteY0" fmla="*/ 71609 h 71608"/>
                  <a:gd name="connsiteX1" fmla="*/ 94639 w 108066"/>
                  <a:gd name="connsiteY1" fmla="*/ 48591 h 71608"/>
                  <a:gd name="connsiteX2" fmla="*/ 108067 w 108066"/>
                  <a:gd name="connsiteY2" fmla="*/ 1917 h 71608"/>
                  <a:gd name="connsiteX3" fmla="*/ 45402 w 108066"/>
                  <a:gd name="connsiteY3" fmla="*/ 0 h 71608"/>
                  <a:gd name="connsiteX4" fmla="*/ 0 w 108066"/>
                  <a:gd name="connsiteY4" fmla="*/ 67133 h 71608"/>
                  <a:gd name="connsiteX5" fmla="*/ 0 w 108066"/>
                  <a:gd name="connsiteY5" fmla="*/ 67133 h 7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66" h="71608">
                    <a:moveTo>
                      <a:pt x="33891" y="71609"/>
                    </a:moveTo>
                    <a:lnTo>
                      <a:pt x="94639" y="48591"/>
                    </a:lnTo>
                    <a:lnTo>
                      <a:pt x="108067" y="1917"/>
                    </a:lnTo>
                    <a:lnTo>
                      <a:pt x="45402" y="0"/>
                    </a:lnTo>
                    <a:lnTo>
                      <a:pt x="0" y="67133"/>
                    </a:lnTo>
                    <a:lnTo>
                      <a:pt x="0" y="671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6" name="Vrije vorm 175">
                <a:extLst>
                  <a:ext uri="{FF2B5EF4-FFF2-40B4-BE49-F238E27FC236}">
                    <a16:creationId xmlns:a16="http://schemas.microsoft.com/office/drawing/2014/main" id="{DE7D5EA1-B185-B853-8C84-7573D7333A6B}"/>
                  </a:ext>
                </a:extLst>
              </p:cNvPr>
              <p:cNvSpPr/>
              <p:nvPr/>
            </p:nvSpPr>
            <p:spPr>
              <a:xfrm>
                <a:off x="20789056" y="13929623"/>
                <a:ext cx="34529" cy="72248"/>
              </a:xfrm>
              <a:custGeom>
                <a:avLst/>
                <a:gdLst>
                  <a:gd name="connsiteX0" fmla="*/ 34530 w 34529"/>
                  <a:gd name="connsiteY0" fmla="*/ 10230 h 72248"/>
                  <a:gd name="connsiteX1" fmla="*/ 0 w 34529"/>
                  <a:gd name="connsiteY1" fmla="*/ 0 h 72248"/>
                  <a:gd name="connsiteX2" fmla="*/ 0 w 34529"/>
                  <a:gd name="connsiteY2" fmla="*/ 0 h 72248"/>
                  <a:gd name="connsiteX3" fmla="*/ 0 w 34529"/>
                  <a:gd name="connsiteY3" fmla="*/ 72249 h 72248"/>
                  <a:gd name="connsiteX4" fmla="*/ 32613 w 34529"/>
                  <a:gd name="connsiteY4" fmla="*/ 52429 h 72248"/>
                  <a:gd name="connsiteX5" fmla="*/ 34530 w 34529"/>
                  <a:gd name="connsiteY5" fmla="*/ 10230 h 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29" h="72248">
                    <a:moveTo>
                      <a:pt x="34530" y="102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2249"/>
                    </a:lnTo>
                    <a:cubicBezTo>
                      <a:pt x="8952" y="66495"/>
                      <a:pt x="21102" y="59461"/>
                      <a:pt x="32613" y="52429"/>
                    </a:cubicBezTo>
                    <a:lnTo>
                      <a:pt x="34530" y="1023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7" name="Vrije vorm 176">
                <a:extLst>
                  <a:ext uri="{FF2B5EF4-FFF2-40B4-BE49-F238E27FC236}">
                    <a16:creationId xmlns:a16="http://schemas.microsoft.com/office/drawing/2014/main" id="{3F6EAE1F-D62D-DF6F-C578-3B9D03ED5D3C}"/>
                  </a:ext>
                </a:extLst>
              </p:cNvPr>
              <p:cNvSpPr/>
              <p:nvPr/>
            </p:nvSpPr>
            <p:spPr>
              <a:xfrm>
                <a:off x="20707847" y="13801112"/>
                <a:ext cx="53713" cy="56264"/>
              </a:xfrm>
              <a:custGeom>
                <a:avLst/>
                <a:gdLst>
                  <a:gd name="connsiteX0" fmla="*/ 53713 w 53713"/>
                  <a:gd name="connsiteY0" fmla="*/ 39000 h 56264"/>
                  <a:gd name="connsiteX1" fmla="*/ 24938 w 53713"/>
                  <a:gd name="connsiteY1" fmla="*/ 0 h 56264"/>
                  <a:gd name="connsiteX2" fmla="*/ 0 w 53713"/>
                  <a:gd name="connsiteY2" fmla="*/ 30690 h 56264"/>
                  <a:gd name="connsiteX3" fmla="*/ 12789 w 53713"/>
                  <a:gd name="connsiteY3" fmla="*/ 56265 h 5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13" h="56264">
                    <a:moveTo>
                      <a:pt x="53713" y="39000"/>
                    </a:moveTo>
                    <a:lnTo>
                      <a:pt x="24938" y="0"/>
                    </a:lnTo>
                    <a:lnTo>
                      <a:pt x="0" y="30690"/>
                    </a:lnTo>
                    <a:lnTo>
                      <a:pt x="12789" y="5626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8" name="Vrije vorm 177">
                <a:extLst>
                  <a:ext uri="{FF2B5EF4-FFF2-40B4-BE49-F238E27FC236}">
                    <a16:creationId xmlns:a16="http://schemas.microsoft.com/office/drawing/2014/main" id="{2DB5BA7A-6317-F50C-9CF7-71085DCE9DC5}"/>
                  </a:ext>
                </a:extLst>
              </p:cNvPr>
              <p:cNvSpPr/>
              <p:nvPr/>
            </p:nvSpPr>
            <p:spPr>
              <a:xfrm>
                <a:off x="20766036" y="13899573"/>
                <a:ext cx="81211" cy="132988"/>
              </a:xfrm>
              <a:custGeom>
                <a:avLst/>
                <a:gdLst>
                  <a:gd name="connsiteX0" fmla="*/ 81211 w 81211"/>
                  <a:gd name="connsiteY0" fmla="*/ 22378 h 132988"/>
                  <a:gd name="connsiteX1" fmla="*/ 0 w 81211"/>
                  <a:gd name="connsiteY1" fmla="*/ 0 h 132988"/>
                  <a:gd name="connsiteX2" fmla="*/ 0 w 81211"/>
                  <a:gd name="connsiteY2" fmla="*/ 132989 h 132988"/>
                  <a:gd name="connsiteX3" fmla="*/ 11510 w 81211"/>
                  <a:gd name="connsiteY3" fmla="*/ 132989 h 132988"/>
                  <a:gd name="connsiteX4" fmla="*/ 11510 w 81211"/>
                  <a:gd name="connsiteY4" fmla="*/ 132989 h 132988"/>
                  <a:gd name="connsiteX5" fmla="*/ 73537 w 81211"/>
                  <a:gd name="connsiteY5" fmla="*/ 98463 h 132988"/>
                  <a:gd name="connsiteX6" fmla="*/ 78653 w 81211"/>
                  <a:gd name="connsiteY6" fmla="*/ 95267 h 132988"/>
                  <a:gd name="connsiteX7" fmla="*/ 81211 w 81211"/>
                  <a:gd name="connsiteY7" fmla="*/ 22378 h 132988"/>
                  <a:gd name="connsiteX8" fmla="*/ 67142 w 81211"/>
                  <a:gd name="connsiteY8" fmla="*/ 88233 h 132988"/>
                  <a:gd name="connsiteX9" fmla="*/ 11510 w 81211"/>
                  <a:gd name="connsiteY9" fmla="*/ 120841 h 132988"/>
                  <a:gd name="connsiteX10" fmla="*/ 11510 w 81211"/>
                  <a:gd name="connsiteY10" fmla="*/ 120841 h 132988"/>
                  <a:gd name="connsiteX11" fmla="*/ 11510 w 81211"/>
                  <a:gd name="connsiteY11" fmla="*/ 14066 h 132988"/>
                  <a:gd name="connsiteX12" fmla="*/ 69061 w 81211"/>
                  <a:gd name="connsiteY12" fmla="*/ 30690 h 132988"/>
                  <a:gd name="connsiteX13" fmla="*/ 67142 w 81211"/>
                  <a:gd name="connsiteY13" fmla="*/ 88233 h 13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211" h="132988">
                    <a:moveTo>
                      <a:pt x="81211" y="22378"/>
                    </a:moveTo>
                    <a:lnTo>
                      <a:pt x="0" y="0"/>
                    </a:lnTo>
                    <a:lnTo>
                      <a:pt x="0" y="132989"/>
                    </a:lnTo>
                    <a:lnTo>
                      <a:pt x="11510" y="132989"/>
                    </a:lnTo>
                    <a:lnTo>
                      <a:pt x="11510" y="132989"/>
                    </a:lnTo>
                    <a:cubicBezTo>
                      <a:pt x="14708" y="132349"/>
                      <a:pt x="19184" y="132349"/>
                      <a:pt x="73537" y="98463"/>
                    </a:cubicBezTo>
                    <a:lnTo>
                      <a:pt x="78653" y="95267"/>
                    </a:lnTo>
                    <a:lnTo>
                      <a:pt x="81211" y="22378"/>
                    </a:lnTo>
                    <a:close/>
                    <a:moveTo>
                      <a:pt x="67142" y="88233"/>
                    </a:moveTo>
                    <a:cubicBezTo>
                      <a:pt x="49239" y="99742"/>
                      <a:pt x="30694" y="110611"/>
                      <a:pt x="11510" y="120841"/>
                    </a:cubicBezTo>
                    <a:lnTo>
                      <a:pt x="11510" y="120841"/>
                    </a:lnTo>
                    <a:lnTo>
                      <a:pt x="11510" y="14066"/>
                    </a:lnTo>
                    <a:lnTo>
                      <a:pt x="69061" y="30690"/>
                    </a:lnTo>
                    <a:lnTo>
                      <a:pt x="67142" y="882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9" name="Vrije vorm 178">
                <a:extLst>
                  <a:ext uri="{FF2B5EF4-FFF2-40B4-BE49-F238E27FC236}">
                    <a16:creationId xmlns:a16="http://schemas.microsoft.com/office/drawing/2014/main" id="{5CEA1CA8-EBDF-734F-71EF-BFCDC495F330}"/>
                  </a:ext>
                </a:extLst>
              </p:cNvPr>
              <p:cNvSpPr/>
              <p:nvPr/>
            </p:nvSpPr>
            <p:spPr>
              <a:xfrm>
                <a:off x="20680350" y="13763388"/>
                <a:ext cx="117019" cy="124038"/>
              </a:xfrm>
              <a:custGeom>
                <a:avLst/>
                <a:gdLst>
                  <a:gd name="connsiteX0" fmla="*/ 117020 w 117019"/>
                  <a:gd name="connsiteY0" fmla="*/ 86314 h 124038"/>
                  <a:gd name="connsiteX1" fmla="*/ 53075 w 117019"/>
                  <a:gd name="connsiteY1" fmla="*/ 0 h 124038"/>
                  <a:gd name="connsiteX2" fmla="*/ 4476 w 117019"/>
                  <a:gd name="connsiteY2" fmla="*/ 60101 h 124038"/>
                  <a:gd name="connsiteX3" fmla="*/ 0 w 117019"/>
                  <a:gd name="connsiteY3" fmla="*/ 65855 h 124038"/>
                  <a:gd name="connsiteX4" fmla="*/ 28775 w 117019"/>
                  <a:gd name="connsiteY4" fmla="*/ 124038 h 124038"/>
                  <a:gd name="connsiteX5" fmla="*/ 117020 w 117019"/>
                  <a:gd name="connsiteY5" fmla="*/ 86314 h 124038"/>
                  <a:gd name="connsiteX6" fmla="*/ 53075 w 117019"/>
                  <a:gd name="connsiteY6" fmla="*/ 18543 h 124038"/>
                  <a:gd name="connsiteX7" fmla="*/ 99755 w 117019"/>
                  <a:gd name="connsiteY7" fmla="*/ 81201 h 124038"/>
                  <a:gd name="connsiteX8" fmla="*/ 35170 w 117019"/>
                  <a:gd name="connsiteY8" fmla="*/ 108692 h 124038"/>
                  <a:gd name="connsiteX9" fmla="*/ 14068 w 117019"/>
                  <a:gd name="connsiteY9" fmla="*/ 67133 h 124038"/>
                  <a:gd name="connsiteX10" fmla="*/ 53075 w 117019"/>
                  <a:gd name="connsiteY10" fmla="*/ 18543 h 12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019" h="124038">
                    <a:moveTo>
                      <a:pt x="117020" y="86314"/>
                    </a:moveTo>
                    <a:lnTo>
                      <a:pt x="53075" y="0"/>
                    </a:lnTo>
                    <a:lnTo>
                      <a:pt x="4476" y="60101"/>
                    </a:lnTo>
                    <a:lnTo>
                      <a:pt x="0" y="65855"/>
                    </a:lnTo>
                    <a:lnTo>
                      <a:pt x="28775" y="124038"/>
                    </a:lnTo>
                    <a:lnTo>
                      <a:pt x="117020" y="86314"/>
                    </a:lnTo>
                    <a:close/>
                    <a:moveTo>
                      <a:pt x="53075" y="18543"/>
                    </a:moveTo>
                    <a:lnTo>
                      <a:pt x="99755" y="81201"/>
                    </a:lnTo>
                    <a:lnTo>
                      <a:pt x="35170" y="108692"/>
                    </a:lnTo>
                    <a:lnTo>
                      <a:pt x="14068" y="67133"/>
                    </a:lnTo>
                    <a:lnTo>
                      <a:pt x="53075" y="1854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0" name="Vrije vorm 179">
                <a:extLst>
                  <a:ext uri="{FF2B5EF4-FFF2-40B4-BE49-F238E27FC236}">
                    <a16:creationId xmlns:a16="http://schemas.microsoft.com/office/drawing/2014/main" id="{C51486A2-0392-C944-0ED4-9970B14227C5}"/>
                  </a:ext>
                </a:extLst>
              </p:cNvPr>
              <p:cNvSpPr/>
              <p:nvPr/>
            </p:nvSpPr>
            <p:spPr>
              <a:xfrm>
                <a:off x="21335147" y="11406045"/>
                <a:ext cx="161142" cy="79920"/>
              </a:xfrm>
              <a:custGeom>
                <a:avLst/>
                <a:gdLst>
                  <a:gd name="connsiteX0" fmla="*/ 90803 w 161142"/>
                  <a:gd name="connsiteY0" fmla="*/ 0 h 79920"/>
                  <a:gd name="connsiteX1" fmla="*/ 13429 w 161142"/>
                  <a:gd name="connsiteY1" fmla="*/ 10869 h 79920"/>
                  <a:gd name="connsiteX2" fmla="*/ 0 w 161142"/>
                  <a:gd name="connsiteY2" fmla="*/ 37724 h 79920"/>
                  <a:gd name="connsiteX3" fmla="*/ 0 w 161142"/>
                  <a:gd name="connsiteY3" fmla="*/ 37724 h 79920"/>
                  <a:gd name="connsiteX4" fmla="*/ 104231 w 161142"/>
                  <a:gd name="connsiteY4" fmla="*/ 79921 h 79920"/>
                  <a:gd name="connsiteX5" fmla="*/ 161143 w 161142"/>
                  <a:gd name="connsiteY5" fmla="*/ 58821 h 79920"/>
                  <a:gd name="connsiteX6" fmla="*/ 159224 w 161142"/>
                  <a:gd name="connsiteY6" fmla="*/ 17903 h 7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42" h="79920">
                    <a:moveTo>
                      <a:pt x="90803" y="0"/>
                    </a:moveTo>
                    <a:lnTo>
                      <a:pt x="13429" y="10869"/>
                    </a:lnTo>
                    <a:lnTo>
                      <a:pt x="0" y="37724"/>
                    </a:lnTo>
                    <a:lnTo>
                      <a:pt x="0" y="37724"/>
                    </a:lnTo>
                    <a:lnTo>
                      <a:pt x="104231" y="79921"/>
                    </a:lnTo>
                    <a:lnTo>
                      <a:pt x="161143" y="58821"/>
                    </a:lnTo>
                    <a:lnTo>
                      <a:pt x="159224" y="1790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1" name="Vrije vorm 180">
                <a:extLst>
                  <a:ext uri="{FF2B5EF4-FFF2-40B4-BE49-F238E27FC236}">
                    <a16:creationId xmlns:a16="http://schemas.microsoft.com/office/drawing/2014/main" id="{E765CE47-EA88-3526-8081-73609A187799}"/>
                  </a:ext>
                </a:extLst>
              </p:cNvPr>
              <p:cNvSpPr/>
              <p:nvPr/>
            </p:nvSpPr>
            <p:spPr>
              <a:xfrm>
                <a:off x="21021177" y="11771762"/>
                <a:ext cx="275602" cy="212270"/>
              </a:xfrm>
              <a:custGeom>
                <a:avLst/>
                <a:gdLst>
                  <a:gd name="connsiteX0" fmla="*/ 231481 w 275602"/>
                  <a:gd name="connsiteY0" fmla="*/ 0 h 212270"/>
                  <a:gd name="connsiteX1" fmla="*/ 164979 w 275602"/>
                  <a:gd name="connsiteY1" fmla="*/ 61380 h 212270"/>
                  <a:gd name="connsiteX2" fmla="*/ 117020 w 275602"/>
                  <a:gd name="connsiteY2" fmla="*/ 20461 h 212270"/>
                  <a:gd name="connsiteX3" fmla="*/ 26217 w 275602"/>
                  <a:gd name="connsiteY3" fmla="*/ 22378 h 212270"/>
                  <a:gd name="connsiteX4" fmla="*/ 0 w 275602"/>
                  <a:gd name="connsiteY4" fmla="*/ 61380 h 212270"/>
                  <a:gd name="connsiteX5" fmla="*/ 27497 w 275602"/>
                  <a:gd name="connsiteY5" fmla="*/ 150251 h 212270"/>
                  <a:gd name="connsiteX6" fmla="*/ 78653 w 275602"/>
                  <a:gd name="connsiteY6" fmla="*/ 193090 h 212270"/>
                  <a:gd name="connsiteX7" fmla="*/ 127890 w 275602"/>
                  <a:gd name="connsiteY7" fmla="*/ 184778 h 212270"/>
                  <a:gd name="connsiteX8" fmla="*/ 127890 w 275602"/>
                  <a:gd name="connsiteY8" fmla="*/ 184778 h 212270"/>
                  <a:gd name="connsiteX9" fmla="*/ 190557 w 275602"/>
                  <a:gd name="connsiteY9" fmla="*/ 212271 h 212270"/>
                  <a:gd name="connsiteX10" fmla="*/ 204624 w 275602"/>
                  <a:gd name="connsiteY10" fmla="*/ 101020 h 212270"/>
                  <a:gd name="connsiteX11" fmla="*/ 207181 w 275602"/>
                  <a:gd name="connsiteY11" fmla="*/ 98463 h 212270"/>
                  <a:gd name="connsiteX12" fmla="*/ 275602 w 275602"/>
                  <a:gd name="connsiteY12" fmla="*/ 23658 h 21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5602" h="212270">
                    <a:moveTo>
                      <a:pt x="231481" y="0"/>
                    </a:moveTo>
                    <a:lnTo>
                      <a:pt x="164979" y="61380"/>
                    </a:lnTo>
                    <a:lnTo>
                      <a:pt x="117020" y="20461"/>
                    </a:lnTo>
                    <a:lnTo>
                      <a:pt x="26217" y="22378"/>
                    </a:lnTo>
                    <a:lnTo>
                      <a:pt x="0" y="61380"/>
                    </a:lnTo>
                    <a:lnTo>
                      <a:pt x="27497" y="150251"/>
                    </a:lnTo>
                    <a:lnTo>
                      <a:pt x="78653" y="193090"/>
                    </a:lnTo>
                    <a:lnTo>
                      <a:pt x="127890" y="184778"/>
                    </a:lnTo>
                    <a:lnTo>
                      <a:pt x="127890" y="184778"/>
                    </a:lnTo>
                    <a:lnTo>
                      <a:pt x="190557" y="212271"/>
                    </a:lnTo>
                    <a:lnTo>
                      <a:pt x="204624" y="101020"/>
                    </a:lnTo>
                    <a:lnTo>
                      <a:pt x="207181" y="98463"/>
                    </a:lnTo>
                    <a:lnTo>
                      <a:pt x="275602" y="2365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2" name="Vrije vorm 181">
                <a:extLst>
                  <a:ext uri="{FF2B5EF4-FFF2-40B4-BE49-F238E27FC236}">
                    <a16:creationId xmlns:a16="http://schemas.microsoft.com/office/drawing/2014/main" id="{A26D6D3F-FA88-FB0A-81C6-47F38C0CB595}"/>
                  </a:ext>
                </a:extLst>
              </p:cNvPr>
              <p:cNvSpPr/>
              <p:nvPr/>
            </p:nvSpPr>
            <p:spPr>
              <a:xfrm>
                <a:off x="21302536" y="11382388"/>
                <a:ext cx="218051" cy="128513"/>
              </a:xfrm>
              <a:custGeom>
                <a:avLst/>
                <a:gdLst>
                  <a:gd name="connsiteX0" fmla="*/ 218052 w 218051"/>
                  <a:gd name="connsiteY0" fmla="*/ 98462 h 128513"/>
                  <a:gd name="connsiteX1" fmla="*/ 214854 w 218051"/>
                  <a:gd name="connsiteY1" fmla="*/ 23656 h 128513"/>
                  <a:gd name="connsiteX2" fmla="*/ 127890 w 218051"/>
                  <a:gd name="connsiteY2" fmla="*/ 640 h 128513"/>
                  <a:gd name="connsiteX3" fmla="*/ 125971 w 218051"/>
                  <a:gd name="connsiteY3" fmla="*/ 0 h 128513"/>
                  <a:gd name="connsiteX4" fmla="*/ 31973 w 218051"/>
                  <a:gd name="connsiteY4" fmla="*/ 12787 h 128513"/>
                  <a:gd name="connsiteX5" fmla="*/ 0 w 218051"/>
                  <a:gd name="connsiteY5" fmla="*/ 73527 h 128513"/>
                  <a:gd name="connsiteX6" fmla="*/ 136203 w 218051"/>
                  <a:gd name="connsiteY6" fmla="*/ 128513 h 128513"/>
                  <a:gd name="connsiteX7" fmla="*/ 218052 w 218051"/>
                  <a:gd name="connsiteY7" fmla="*/ 98462 h 128513"/>
                  <a:gd name="connsiteX8" fmla="*/ 15346 w 218051"/>
                  <a:gd name="connsiteY8" fmla="*/ 67133 h 128513"/>
                  <a:gd name="connsiteX9" fmla="*/ 15346 w 218051"/>
                  <a:gd name="connsiteY9" fmla="*/ 67133 h 128513"/>
                  <a:gd name="connsiteX10" fmla="*/ 38367 w 218051"/>
                  <a:gd name="connsiteY10" fmla="*/ 23018 h 128513"/>
                  <a:gd name="connsiteX11" fmla="*/ 124053 w 218051"/>
                  <a:gd name="connsiteY11" fmla="*/ 10869 h 128513"/>
                  <a:gd name="connsiteX12" fmla="*/ 202706 w 218051"/>
                  <a:gd name="connsiteY12" fmla="*/ 31968 h 128513"/>
                  <a:gd name="connsiteX13" fmla="*/ 205263 w 218051"/>
                  <a:gd name="connsiteY13" fmla="*/ 90151 h 128513"/>
                  <a:gd name="connsiteX14" fmla="*/ 135563 w 218051"/>
                  <a:gd name="connsiteY14" fmla="*/ 115726 h 128513"/>
                  <a:gd name="connsiteX15" fmla="*/ 15346 w 218051"/>
                  <a:gd name="connsiteY15" fmla="*/ 67133 h 1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8051" h="128513">
                    <a:moveTo>
                      <a:pt x="218052" y="98462"/>
                    </a:moveTo>
                    <a:lnTo>
                      <a:pt x="214854" y="23656"/>
                    </a:lnTo>
                    <a:lnTo>
                      <a:pt x="127890" y="640"/>
                    </a:lnTo>
                    <a:lnTo>
                      <a:pt x="125971" y="0"/>
                    </a:lnTo>
                    <a:lnTo>
                      <a:pt x="31973" y="12787"/>
                    </a:lnTo>
                    <a:lnTo>
                      <a:pt x="0" y="73527"/>
                    </a:lnTo>
                    <a:lnTo>
                      <a:pt x="136203" y="128513"/>
                    </a:lnTo>
                    <a:lnTo>
                      <a:pt x="218052" y="98462"/>
                    </a:lnTo>
                    <a:close/>
                    <a:moveTo>
                      <a:pt x="15346" y="67133"/>
                    </a:moveTo>
                    <a:lnTo>
                      <a:pt x="15346" y="67133"/>
                    </a:lnTo>
                    <a:lnTo>
                      <a:pt x="38367" y="23018"/>
                    </a:lnTo>
                    <a:lnTo>
                      <a:pt x="124053" y="10869"/>
                    </a:lnTo>
                    <a:lnTo>
                      <a:pt x="202706" y="31968"/>
                    </a:lnTo>
                    <a:lnTo>
                      <a:pt x="205263" y="90151"/>
                    </a:lnTo>
                    <a:lnTo>
                      <a:pt x="135563" y="115726"/>
                    </a:lnTo>
                    <a:lnTo>
                      <a:pt x="15346" y="67133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3" name="Vrije vorm 182">
                <a:extLst>
                  <a:ext uri="{FF2B5EF4-FFF2-40B4-BE49-F238E27FC236}">
                    <a16:creationId xmlns:a16="http://schemas.microsoft.com/office/drawing/2014/main" id="{086D4D4F-8E43-DDF7-A0A9-9D8E0E72CAAE}"/>
                  </a:ext>
                </a:extLst>
              </p:cNvPr>
              <p:cNvSpPr/>
              <p:nvPr/>
            </p:nvSpPr>
            <p:spPr>
              <a:xfrm>
                <a:off x="20996878" y="11743630"/>
                <a:ext cx="338908" cy="273649"/>
              </a:xfrm>
              <a:custGeom>
                <a:avLst/>
                <a:gdLst>
                  <a:gd name="connsiteX0" fmla="*/ 234678 w 338908"/>
                  <a:gd name="connsiteY0" fmla="*/ 273649 h 273649"/>
                  <a:gd name="connsiteX1" fmla="*/ 252583 w 338908"/>
                  <a:gd name="connsiteY1" fmla="*/ 140021 h 273649"/>
                  <a:gd name="connsiteX2" fmla="*/ 328038 w 338908"/>
                  <a:gd name="connsiteY2" fmla="*/ 56903 h 273649"/>
                  <a:gd name="connsiteX3" fmla="*/ 338909 w 338908"/>
                  <a:gd name="connsiteY3" fmla="*/ 46034 h 273649"/>
                  <a:gd name="connsiteX4" fmla="*/ 253862 w 338908"/>
                  <a:gd name="connsiteY4" fmla="*/ 0 h 273649"/>
                  <a:gd name="connsiteX5" fmla="*/ 189917 w 338908"/>
                  <a:gd name="connsiteY5" fmla="*/ 58821 h 273649"/>
                  <a:gd name="connsiteX6" fmla="*/ 150911 w 338908"/>
                  <a:gd name="connsiteY6" fmla="*/ 25575 h 273649"/>
                  <a:gd name="connsiteX7" fmla="*/ 38367 w 338908"/>
                  <a:gd name="connsiteY7" fmla="*/ 28131 h 273649"/>
                  <a:gd name="connsiteX8" fmla="*/ 0 w 338908"/>
                  <a:gd name="connsiteY8" fmla="*/ 86314 h 273649"/>
                  <a:gd name="connsiteX9" fmla="*/ 31332 w 338908"/>
                  <a:gd name="connsiteY9" fmla="*/ 188613 h 273649"/>
                  <a:gd name="connsiteX10" fmla="*/ 32613 w 338908"/>
                  <a:gd name="connsiteY10" fmla="*/ 191810 h 273649"/>
                  <a:gd name="connsiteX11" fmla="*/ 97196 w 338908"/>
                  <a:gd name="connsiteY11" fmla="*/ 246156 h 273649"/>
                  <a:gd name="connsiteX12" fmla="*/ 149631 w 338908"/>
                  <a:gd name="connsiteY12" fmla="*/ 236566 h 273649"/>
                  <a:gd name="connsiteX13" fmla="*/ 234678 w 338908"/>
                  <a:gd name="connsiteY13" fmla="*/ 273649 h 273649"/>
                  <a:gd name="connsiteX14" fmla="*/ 234678 w 338908"/>
                  <a:gd name="connsiteY14" fmla="*/ 273649 h 273649"/>
                  <a:gd name="connsiteX15" fmla="*/ 150271 w 338908"/>
                  <a:gd name="connsiteY15" fmla="*/ 224418 h 273649"/>
                  <a:gd name="connsiteX16" fmla="*/ 99115 w 338908"/>
                  <a:gd name="connsiteY16" fmla="*/ 234009 h 273649"/>
                  <a:gd name="connsiteX17" fmla="*/ 41564 w 338908"/>
                  <a:gd name="connsiteY17" fmla="*/ 185416 h 273649"/>
                  <a:gd name="connsiteX18" fmla="*/ 11510 w 338908"/>
                  <a:gd name="connsiteY18" fmla="*/ 87593 h 273649"/>
                  <a:gd name="connsiteX19" fmla="*/ 43483 w 338908"/>
                  <a:gd name="connsiteY19" fmla="*/ 39640 h 273649"/>
                  <a:gd name="connsiteX20" fmla="*/ 145155 w 338908"/>
                  <a:gd name="connsiteY20" fmla="*/ 37084 h 273649"/>
                  <a:gd name="connsiteX21" fmla="*/ 189278 w 338908"/>
                  <a:gd name="connsiteY21" fmla="*/ 74167 h 273649"/>
                  <a:gd name="connsiteX22" fmla="*/ 253862 w 338908"/>
                  <a:gd name="connsiteY22" fmla="*/ 14066 h 273649"/>
                  <a:gd name="connsiteX23" fmla="*/ 318447 w 338908"/>
                  <a:gd name="connsiteY23" fmla="*/ 48592 h 273649"/>
                  <a:gd name="connsiteX24" fmla="*/ 240434 w 338908"/>
                  <a:gd name="connsiteY24" fmla="*/ 134267 h 273649"/>
                  <a:gd name="connsiteX25" fmla="*/ 224448 w 338908"/>
                  <a:gd name="connsiteY25" fmla="*/ 256387 h 273649"/>
                  <a:gd name="connsiteX26" fmla="*/ 150271 w 338908"/>
                  <a:gd name="connsiteY26" fmla="*/ 224418 h 27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8908" h="273649">
                    <a:moveTo>
                      <a:pt x="234678" y="273649"/>
                    </a:moveTo>
                    <a:lnTo>
                      <a:pt x="252583" y="140021"/>
                    </a:lnTo>
                    <a:lnTo>
                      <a:pt x="328038" y="56903"/>
                    </a:lnTo>
                    <a:lnTo>
                      <a:pt x="338909" y="46034"/>
                    </a:lnTo>
                    <a:lnTo>
                      <a:pt x="253862" y="0"/>
                    </a:lnTo>
                    <a:lnTo>
                      <a:pt x="189917" y="58821"/>
                    </a:lnTo>
                    <a:lnTo>
                      <a:pt x="150911" y="25575"/>
                    </a:lnTo>
                    <a:lnTo>
                      <a:pt x="38367" y="28131"/>
                    </a:lnTo>
                    <a:lnTo>
                      <a:pt x="0" y="86314"/>
                    </a:lnTo>
                    <a:lnTo>
                      <a:pt x="31332" y="188613"/>
                    </a:lnTo>
                    <a:lnTo>
                      <a:pt x="32613" y="191810"/>
                    </a:lnTo>
                    <a:lnTo>
                      <a:pt x="97196" y="246156"/>
                    </a:lnTo>
                    <a:lnTo>
                      <a:pt x="149631" y="236566"/>
                    </a:lnTo>
                    <a:lnTo>
                      <a:pt x="234678" y="273649"/>
                    </a:lnTo>
                    <a:lnTo>
                      <a:pt x="234678" y="273649"/>
                    </a:lnTo>
                    <a:close/>
                    <a:moveTo>
                      <a:pt x="150271" y="224418"/>
                    </a:moveTo>
                    <a:lnTo>
                      <a:pt x="99115" y="234009"/>
                    </a:lnTo>
                    <a:lnTo>
                      <a:pt x="41564" y="185416"/>
                    </a:lnTo>
                    <a:lnTo>
                      <a:pt x="11510" y="87593"/>
                    </a:lnTo>
                    <a:lnTo>
                      <a:pt x="43483" y="39640"/>
                    </a:lnTo>
                    <a:lnTo>
                      <a:pt x="145155" y="37084"/>
                    </a:lnTo>
                    <a:lnTo>
                      <a:pt x="189278" y="74167"/>
                    </a:lnTo>
                    <a:lnTo>
                      <a:pt x="253862" y="14066"/>
                    </a:lnTo>
                    <a:lnTo>
                      <a:pt x="318447" y="48592"/>
                    </a:lnTo>
                    <a:lnTo>
                      <a:pt x="240434" y="134267"/>
                    </a:lnTo>
                    <a:lnTo>
                      <a:pt x="224448" y="256387"/>
                    </a:lnTo>
                    <a:lnTo>
                      <a:pt x="150271" y="22441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4" name="Vrije vorm 183">
                <a:extLst>
                  <a:ext uri="{FF2B5EF4-FFF2-40B4-BE49-F238E27FC236}">
                    <a16:creationId xmlns:a16="http://schemas.microsoft.com/office/drawing/2014/main" id="{90D1CC7E-2FB9-5166-7812-9A452CAF360A}"/>
                  </a:ext>
                </a:extLst>
              </p:cNvPr>
              <p:cNvSpPr/>
              <p:nvPr/>
            </p:nvSpPr>
            <p:spPr>
              <a:xfrm>
                <a:off x="17876999" y="5294342"/>
                <a:ext cx="5623327" cy="3598354"/>
              </a:xfrm>
              <a:custGeom>
                <a:avLst/>
                <a:gdLst>
                  <a:gd name="connsiteX0" fmla="*/ 5623328 w 5623327"/>
                  <a:gd name="connsiteY0" fmla="*/ 2392509 h 3598354"/>
                  <a:gd name="connsiteX1" fmla="*/ 5549791 w 5623327"/>
                  <a:gd name="connsiteY1" fmla="*/ 2334327 h 3598354"/>
                  <a:gd name="connsiteX2" fmla="*/ 5559383 w 5623327"/>
                  <a:gd name="connsiteY2" fmla="*/ 2325375 h 3598354"/>
                  <a:gd name="connsiteX3" fmla="*/ 5613736 w 5623327"/>
                  <a:gd name="connsiteY3" fmla="*/ 2271668 h 3598354"/>
                  <a:gd name="connsiteX4" fmla="*/ 5520376 w 5623327"/>
                  <a:gd name="connsiteY4" fmla="*/ 2194305 h 3598354"/>
                  <a:gd name="connsiteX5" fmla="*/ 5329821 w 5623327"/>
                  <a:gd name="connsiteY5" fmla="*/ 2211568 h 3598354"/>
                  <a:gd name="connsiteX6" fmla="*/ 5224312 w 5623327"/>
                  <a:gd name="connsiteY6" fmla="*/ 2288292 h 3598354"/>
                  <a:gd name="connsiteX7" fmla="*/ 5220474 w 5623327"/>
                  <a:gd name="connsiteY7" fmla="*/ 2288292 h 3598354"/>
                  <a:gd name="connsiteX8" fmla="*/ 4984518 w 5623327"/>
                  <a:gd name="connsiteY8" fmla="*/ 2283177 h 3598354"/>
                  <a:gd name="connsiteX9" fmla="*/ 4801634 w 5623327"/>
                  <a:gd name="connsiteY9" fmla="*/ 2245455 h 3598354"/>
                  <a:gd name="connsiteX10" fmla="*/ 4799077 w 5623327"/>
                  <a:gd name="connsiteY10" fmla="*/ 2240979 h 3598354"/>
                  <a:gd name="connsiteX11" fmla="*/ 4691649 w 5623327"/>
                  <a:gd name="connsiteY11" fmla="*/ 2053005 h 3598354"/>
                  <a:gd name="connsiteX12" fmla="*/ 4692287 w 5623327"/>
                  <a:gd name="connsiteY12" fmla="*/ 2052366 h 3598354"/>
                  <a:gd name="connsiteX13" fmla="*/ 4687812 w 5623327"/>
                  <a:gd name="connsiteY13" fmla="*/ 2045332 h 3598354"/>
                  <a:gd name="connsiteX14" fmla="*/ 4602764 w 5623327"/>
                  <a:gd name="connsiteY14" fmla="*/ 1863113 h 3598354"/>
                  <a:gd name="connsiteX15" fmla="*/ 4630901 w 5623327"/>
                  <a:gd name="connsiteY15" fmla="*/ 1265945 h 3598354"/>
                  <a:gd name="connsiteX16" fmla="*/ 4520276 w 5623327"/>
                  <a:gd name="connsiteY16" fmla="*/ 1080529 h 3598354"/>
                  <a:gd name="connsiteX17" fmla="*/ 4474874 w 5623327"/>
                  <a:gd name="connsiteY17" fmla="*/ 909179 h 3598354"/>
                  <a:gd name="connsiteX18" fmla="*/ 4132768 w 5623327"/>
                  <a:gd name="connsiteY18" fmla="*/ 640645 h 3598354"/>
                  <a:gd name="connsiteX19" fmla="*/ 4132129 w 5623327"/>
                  <a:gd name="connsiteY19" fmla="*/ 636809 h 3598354"/>
                  <a:gd name="connsiteX20" fmla="*/ 4105911 w 5623327"/>
                  <a:gd name="connsiteY20" fmla="*/ 510853 h 3598354"/>
                  <a:gd name="connsiteX21" fmla="*/ 3846934 w 5623327"/>
                  <a:gd name="connsiteY21" fmla="*/ 280042 h 3598354"/>
                  <a:gd name="connsiteX22" fmla="*/ 3846295 w 5623327"/>
                  <a:gd name="connsiteY22" fmla="*/ 276845 h 3598354"/>
                  <a:gd name="connsiteX23" fmla="*/ 3774676 w 5623327"/>
                  <a:gd name="connsiteY23" fmla="*/ 0 h 3598354"/>
                  <a:gd name="connsiteX24" fmla="*/ 3542556 w 5623327"/>
                  <a:gd name="connsiteY24" fmla="*/ 40280 h 3598354"/>
                  <a:gd name="connsiteX25" fmla="*/ 3542556 w 5623327"/>
                  <a:gd name="connsiteY25" fmla="*/ 41559 h 3598354"/>
                  <a:gd name="connsiteX26" fmla="*/ 3385251 w 5623327"/>
                  <a:gd name="connsiteY26" fmla="*/ 69051 h 3598354"/>
                  <a:gd name="connsiteX27" fmla="*/ 3234980 w 5623327"/>
                  <a:gd name="connsiteY27" fmla="*/ 162398 h 3598354"/>
                  <a:gd name="connsiteX28" fmla="*/ 2810385 w 5623327"/>
                  <a:gd name="connsiteY28" fmla="*/ 235286 h 3598354"/>
                  <a:gd name="connsiteX29" fmla="*/ 2706155 w 5623327"/>
                  <a:gd name="connsiteY29" fmla="*/ 357405 h 3598354"/>
                  <a:gd name="connsiteX30" fmla="*/ 2704876 w 5623327"/>
                  <a:gd name="connsiteY30" fmla="*/ 357405 h 3598354"/>
                  <a:gd name="connsiteX31" fmla="*/ 2702957 w 5623327"/>
                  <a:gd name="connsiteY31" fmla="*/ 359963 h 3598354"/>
                  <a:gd name="connsiteX32" fmla="*/ 2697842 w 5623327"/>
                  <a:gd name="connsiteY32" fmla="*/ 360602 h 3598354"/>
                  <a:gd name="connsiteX33" fmla="*/ 2564197 w 5623327"/>
                  <a:gd name="connsiteY33" fmla="*/ 370193 h 3598354"/>
                  <a:gd name="connsiteX34" fmla="*/ 2359573 w 5623327"/>
                  <a:gd name="connsiteY34" fmla="*/ 435408 h 3598354"/>
                  <a:gd name="connsiteX35" fmla="*/ 2355735 w 5623327"/>
                  <a:gd name="connsiteY35" fmla="*/ 433490 h 3598354"/>
                  <a:gd name="connsiteX36" fmla="*/ 2218894 w 5623327"/>
                  <a:gd name="connsiteY36" fmla="*/ 367636 h 3598354"/>
                  <a:gd name="connsiteX37" fmla="*/ 2216975 w 5623327"/>
                  <a:gd name="connsiteY37" fmla="*/ 364439 h 3598354"/>
                  <a:gd name="connsiteX38" fmla="*/ 2158784 w 5623327"/>
                  <a:gd name="connsiteY38" fmla="*/ 265976 h 3598354"/>
                  <a:gd name="connsiteX39" fmla="*/ 1993167 w 5623327"/>
                  <a:gd name="connsiteY39" fmla="*/ 190531 h 3598354"/>
                  <a:gd name="connsiteX40" fmla="*/ 1813481 w 5623327"/>
                  <a:gd name="connsiteY40" fmla="*/ 186055 h 3598354"/>
                  <a:gd name="connsiteX41" fmla="*/ 1810924 w 5623327"/>
                  <a:gd name="connsiteY41" fmla="*/ 184137 h 3598354"/>
                  <a:gd name="connsiteX42" fmla="*/ 1582640 w 5623327"/>
                  <a:gd name="connsiteY42" fmla="*/ 51789 h 3598354"/>
                  <a:gd name="connsiteX43" fmla="*/ 1465620 w 5623327"/>
                  <a:gd name="connsiteY43" fmla="*/ 51789 h 3598354"/>
                  <a:gd name="connsiteX44" fmla="*/ 1382492 w 5623327"/>
                  <a:gd name="connsiteY44" fmla="*/ 130430 h 3598354"/>
                  <a:gd name="connsiteX45" fmla="*/ 1271227 w 5623327"/>
                  <a:gd name="connsiteY45" fmla="*/ 134267 h 3598354"/>
                  <a:gd name="connsiteX46" fmla="*/ 1282098 w 5623327"/>
                  <a:gd name="connsiteY46" fmla="*/ 163038 h 3598354"/>
                  <a:gd name="connsiteX47" fmla="*/ 1213038 w 5623327"/>
                  <a:gd name="connsiteY47" fmla="*/ 315846 h 3598354"/>
                  <a:gd name="connsiteX48" fmla="*/ 1211759 w 5623327"/>
                  <a:gd name="connsiteY48" fmla="*/ 315846 h 3598354"/>
                  <a:gd name="connsiteX49" fmla="*/ 1211759 w 5623327"/>
                  <a:gd name="connsiteY49" fmla="*/ 316486 h 3598354"/>
                  <a:gd name="connsiteX50" fmla="*/ 1205364 w 5623327"/>
                  <a:gd name="connsiteY50" fmla="*/ 317765 h 3598354"/>
                  <a:gd name="connsiteX51" fmla="*/ 1060208 w 5623327"/>
                  <a:gd name="connsiteY51" fmla="*/ 343979 h 3598354"/>
                  <a:gd name="connsiteX52" fmla="*/ 929120 w 5623327"/>
                  <a:gd name="connsiteY52" fmla="*/ 587577 h 3598354"/>
                  <a:gd name="connsiteX53" fmla="*/ 794197 w 5623327"/>
                  <a:gd name="connsiteY53" fmla="*/ 980787 h 3598354"/>
                  <a:gd name="connsiteX54" fmla="*/ 570390 w 5623327"/>
                  <a:gd name="connsiteY54" fmla="*/ 1314537 h 3598354"/>
                  <a:gd name="connsiteX55" fmla="*/ 574865 w 5623327"/>
                  <a:gd name="connsiteY55" fmla="*/ 1440492 h 3598354"/>
                  <a:gd name="connsiteX56" fmla="*/ 571028 w 5623327"/>
                  <a:gd name="connsiteY56" fmla="*/ 1444328 h 3598354"/>
                  <a:gd name="connsiteX57" fmla="*/ 452091 w 5623327"/>
                  <a:gd name="connsiteY57" fmla="*/ 1558775 h 3598354"/>
                  <a:gd name="connsiteX58" fmla="*/ 451451 w 5623327"/>
                  <a:gd name="connsiteY58" fmla="*/ 1558775 h 3598354"/>
                  <a:gd name="connsiteX59" fmla="*/ 450813 w 5623327"/>
                  <a:gd name="connsiteY59" fmla="*/ 1559414 h 3598354"/>
                  <a:gd name="connsiteX60" fmla="*/ 282637 w 5623327"/>
                  <a:gd name="connsiteY60" fmla="*/ 1545348 h 3598354"/>
                  <a:gd name="connsiteX61" fmla="*/ 224446 w 5623327"/>
                  <a:gd name="connsiteY61" fmla="*/ 1653401 h 3598354"/>
                  <a:gd name="connsiteX62" fmla="*/ 223168 w 5623327"/>
                  <a:gd name="connsiteY62" fmla="*/ 1654041 h 3598354"/>
                  <a:gd name="connsiteX63" fmla="*/ 223168 w 5623327"/>
                  <a:gd name="connsiteY63" fmla="*/ 1654041 h 3598354"/>
                  <a:gd name="connsiteX64" fmla="*/ 111264 w 5623327"/>
                  <a:gd name="connsiteY64" fmla="*/ 1686648 h 3598354"/>
                  <a:gd name="connsiteX65" fmla="*/ 0 w 5623327"/>
                  <a:gd name="connsiteY65" fmla="*/ 1801734 h 3598354"/>
                  <a:gd name="connsiteX66" fmla="*/ 104869 w 5623327"/>
                  <a:gd name="connsiteY66" fmla="*/ 1838178 h 3598354"/>
                  <a:gd name="connsiteX67" fmla="*/ 106788 w 5623327"/>
                  <a:gd name="connsiteY67" fmla="*/ 1842014 h 3598354"/>
                  <a:gd name="connsiteX68" fmla="*/ 145793 w 5623327"/>
                  <a:gd name="connsiteY68" fmla="*/ 1921935 h 3598354"/>
                  <a:gd name="connsiteX69" fmla="*/ 352976 w 5623327"/>
                  <a:gd name="connsiteY69" fmla="*/ 2167452 h 3598354"/>
                  <a:gd name="connsiteX70" fmla="*/ 393262 w 5623327"/>
                  <a:gd name="connsiteY70" fmla="*/ 2276144 h 3598354"/>
                  <a:gd name="connsiteX71" fmla="*/ 556322 w 5623327"/>
                  <a:gd name="connsiteY71" fmla="*/ 2362459 h 3598354"/>
                  <a:gd name="connsiteX72" fmla="*/ 734088 w 5623327"/>
                  <a:gd name="connsiteY72" fmla="*/ 2496086 h 3598354"/>
                  <a:gd name="connsiteX73" fmla="*/ 732171 w 5623327"/>
                  <a:gd name="connsiteY73" fmla="*/ 2499923 h 3598354"/>
                  <a:gd name="connsiteX74" fmla="*/ 732809 w 5623327"/>
                  <a:gd name="connsiteY74" fmla="*/ 2499923 h 3598354"/>
                  <a:gd name="connsiteX75" fmla="*/ 728974 w 5623327"/>
                  <a:gd name="connsiteY75" fmla="*/ 2508234 h 3598354"/>
                  <a:gd name="connsiteX76" fmla="*/ 657994 w 5623327"/>
                  <a:gd name="connsiteY76" fmla="*/ 2660403 h 3598354"/>
                  <a:gd name="connsiteX77" fmla="*/ 679735 w 5623327"/>
                  <a:gd name="connsiteY77" fmla="*/ 2717307 h 3598354"/>
                  <a:gd name="connsiteX78" fmla="*/ 890115 w 5623327"/>
                  <a:gd name="connsiteY78" fmla="*/ 2786998 h 3598354"/>
                  <a:gd name="connsiteX79" fmla="*/ 892034 w 5623327"/>
                  <a:gd name="connsiteY79" fmla="*/ 2790834 h 3598354"/>
                  <a:gd name="connsiteX80" fmla="*/ 947665 w 5623327"/>
                  <a:gd name="connsiteY80" fmla="*/ 2888018 h 3598354"/>
                  <a:gd name="connsiteX81" fmla="*/ 1078753 w 5623327"/>
                  <a:gd name="connsiteY81" fmla="*/ 2833672 h 3598354"/>
                  <a:gd name="connsiteX82" fmla="*/ 1176589 w 5623327"/>
                  <a:gd name="connsiteY82" fmla="*/ 2922543 h 3598354"/>
                  <a:gd name="connsiteX83" fmla="*/ 1279540 w 5623327"/>
                  <a:gd name="connsiteY83" fmla="*/ 2783801 h 3598354"/>
                  <a:gd name="connsiteX84" fmla="*/ 1286574 w 5623327"/>
                  <a:gd name="connsiteY84" fmla="*/ 2785719 h 3598354"/>
                  <a:gd name="connsiteX85" fmla="*/ 1527647 w 5623327"/>
                  <a:gd name="connsiteY85" fmla="*/ 2835590 h 3598354"/>
                  <a:gd name="connsiteX86" fmla="*/ 1524450 w 5623327"/>
                  <a:gd name="connsiteY86" fmla="*/ 2838787 h 3598354"/>
                  <a:gd name="connsiteX87" fmla="*/ 1526368 w 5623327"/>
                  <a:gd name="connsiteY87" fmla="*/ 2839425 h 3598354"/>
                  <a:gd name="connsiteX88" fmla="*/ 1412546 w 5623327"/>
                  <a:gd name="connsiteY88" fmla="*/ 2968579 h 3598354"/>
                  <a:gd name="connsiteX89" fmla="*/ 1429172 w 5623327"/>
                  <a:gd name="connsiteY89" fmla="*/ 3058090 h 3598354"/>
                  <a:gd name="connsiteX90" fmla="*/ 1465620 w 5623327"/>
                  <a:gd name="connsiteY90" fmla="*/ 3185963 h 3598354"/>
                  <a:gd name="connsiteX91" fmla="*/ 1635075 w 5623327"/>
                  <a:gd name="connsiteY91" fmla="*/ 3201307 h 3598354"/>
                  <a:gd name="connsiteX92" fmla="*/ 1637632 w 5623327"/>
                  <a:gd name="connsiteY92" fmla="*/ 3203864 h 3598354"/>
                  <a:gd name="connsiteX93" fmla="*/ 1725236 w 5623327"/>
                  <a:gd name="connsiteY93" fmla="*/ 3276753 h 3598354"/>
                  <a:gd name="connsiteX94" fmla="*/ 1724598 w 5623327"/>
                  <a:gd name="connsiteY94" fmla="*/ 3283146 h 3598354"/>
                  <a:gd name="connsiteX95" fmla="*/ 1713728 w 5623327"/>
                  <a:gd name="connsiteY95" fmla="*/ 3385445 h 3598354"/>
                  <a:gd name="connsiteX96" fmla="*/ 1671523 w 5623327"/>
                  <a:gd name="connsiteY96" fmla="*/ 3448103 h 3598354"/>
                  <a:gd name="connsiteX97" fmla="*/ 1730352 w 5623327"/>
                  <a:gd name="connsiteY97" fmla="*/ 3546565 h 3598354"/>
                  <a:gd name="connsiteX98" fmla="*/ 1877426 w 5623327"/>
                  <a:gd name="connsiteY98" fmla="*/ 3451300 h 3598354"/>
                  <a:gd name="connsiteX99" fmla="*/ 1878066 w 5623327"/>
                  <a:gd name="connsiteY99" fmla="*/ 3451300 h 3598354"/>
                  <a:gd name="connsiteX100" fmla="*/ 1881263 w 5623327"/>
                  <a:gd name="connsiteY100" fmla="*/ 3449382 h 3598354"/>
                  <a:gd name="connsiteX101" fmla="*/ 2060310 w 5623327"/>
                  <a:gd name="connsiteY101" fmla="*/ 3458972 h 3598354"/>
                  <a:gd name="connsiteX102" fmla="*/ 2128090 w 5623327"/>
                  <a:gd name="connsiteY102" fmla="*/ 3531221 h 3598354"/>
                  <a:gd name="connsiteX103" fmla="*/ 2169655 w 5623327"/>
                  <a:gd name="connsiteY103" fmla="*/ 3520350 h 3598354"/>
                  <a:gd name="connsiteX104" fmla="*/ 2185641 w 5623327"/>
                  <a:gd name="connsiteY104" fmla="*/ 3515875 h 3598354"/>
                  <a:gd name="connsiteX105" fmla="*/ 2186281 w 5623327"/>
                  <a:gd name="connsiteY105" fmla="*/ 3515875 h 3598354"/>
                  <a:gd name="connsiteX106" fmla="*/ 2186921 w 5623327"/>
                  <a:gd name="connsiteY106" fmla="*/ 3515875 h 3598354"/>
                  <a:gd name="connsiteX107" fmla="*/ 2186921 w 5623327"/>
                  <a:gd name="connsiteY107" fmla="*/ 3515875 h 3598354"/>
                  <a:gd name="connsiteX108" fmla="*/ 2190757 w 5623327"/>
                  <a:gd name="connsiteY108" fmla="*/ 3517154 h 3598354"/>
                  <a:gd name="connsiteX109" fmla="*/ 2353178 w 5623327"/>
                  <a:gd name="connsiteY109" fmla="*/ 3578533 h 3598354"/>
                  <a:gd name="connsiteX110" fmla="*/ 2406891 w 5623327"/>
                  <a:gd name="connsiteY110" fmla="*/ 3598354 h 3598354"/>
                  <a:gd name="connsiteX111" fmla="*/ 2591054 w 5623327"/>
                  <a:gd name="connsiteY111" fmla="*/ 3510760 h 3598354"/>
                  <a:gd name="connsiteX112" fmla="*/ 2715746 w 5623327"/>
                  <a:gd name="connsiteY112" fmla="*/ 3547205 h 3598354"/>
                  <a:gd name="connsiteX113" fmla="*/ 2822534 w 5623327"/>
                  <a:gd name="connsiteY113" fmla="*/ 3501169 h 3598354"/>
                  <a:gd name="connsiteX114" fmla="*/ 2826372 w 5623327"/>
                  <a:gd name="connsiteY114" fmla="*/ 3502449 h 3598354"/>
                  <a:gd name="connsiteX115" fmla="*/ 2954262 w 5623327"/>
                  <a:gd name="connsiteY115" fmla="*/ 3547844 h 3598354"/>
                  <a:gd name="connsiteX116" fmla="*/ 3062968 w 5623327"/>
                  <a:gd name="connsiteY116" fmla="*/ 3547844 h 3598354"/>
                  <a:gd name="connsiteX117" fmla="*/ 3300204 w 5623327"/>
                  <a:gd name="connsiteY117" fmla="*/ 3575337 h 3598354"/>
                  <a:gd name="connsiteX118" fmla="*/ 3378216 w 5623327"/>
                  <a:gd name="connsiteY118" fmla="*/ 3520990 h 3598354"/>
                  <a:gd name="connsiteX119" fmla="*/ 3535522 w 5623327"/>
                  <a:gd name="connsiteY119" fmla="*/ 3471120 h 3598354"/>
                  <a:gd name="connsiteX120" fmla="*/ 3589875 w 5623327"/>
                  <a:gd name="connsiteY120" fmla="*/ 3379690 h 3598354"/>
                  <a:gd name="connsiteX121" fmla="*/ 3593072 w 5623327"/>
                  <a:gd name="connsiteY121" fmla="*/ 3377773 h 3598354"/>
                  <a:gd name="connsiteX122" fmla="*/ 3974824 w 5623327"/>
                  <a:gd name="connsiteY122" fmla="*/ 3201947 h 3598354"/>
                  <a:gd name="connsiteX123" fmla="*/ 4144278 w 5623327"/>
                  <a:gd name="connsiteY123" fmla="*/ 3173814 h 3598354"/>
                  <a:gd name="connsiteX124" fmla="*/ 4345705 w 5623327"/>
                  <a:gd name="connsiteY124" fmla="*/ 3193635 h 3598354"/>
                  <a:gd name="connsiteX125" fmla="*/ 4558643 w 5623327"/>
                  <a:gd name="connsiteY125" fmla="*/ 3282506 h 3598354"/>
                  <a:gd name="connsiteX126" fmla="*/ 4559921 w 5623327"/>
                  <a:gd name="connsiteY126" fmla="*/ 3283785 h 3598354"/>
                  <a:gd name="connsiteX127" fmla="*/ 4559921 w 5623327"/>
                  <a:gd name="connsiteY127" fmla="*/ 3283785 h 3598354"/>
                  <a:gd name="connsiteX128" fmla="*/ 4621309 w 5623327"/>
                  <a:gd name="connsiteY128" fmla="*/ 3349002 h 3598354"/>
                  <a:gd name="connsiteX129" fmla="*/ 4740886 w 5623327"/>
                  <a:gd name="connsiteY129" fmla="*/ 3303606 h 3598354"/>
                  <a:gd name="connsiteX130" fmla="*/ 4745362 w 5623327"/>
                  <a:gd name="connsiteY130" fmla="*/ 3305524 h 3598354"/>
                  <a:gd name="connsiteX131" fmla="*/ 4915457 w 5623327"/>
                  <a:gd name="connsiteY131" fmla="*/ 3386084 h 3598354"/>
                  <a:gd name="connsiteX132" fmla="*/ 4915457 w 5623327"/>
                  <a:gd name="connsiteY132" fmla="*/ 3386724 h 3598354"/>
                  <a:gd name="connsiteX133" fmla="*/ 4916095 w 5623327"/>
                  <a:gd name="connsiteY133" fmla="*/ 3386724 h 3598354"/>
                  <a:gd name="connsiteX134" fmla="*/ 4918014 w 5623327"/>
                  <a:gd name="connsiteY134" fmla="*/ 3390560 h 3598354"/>
                  <a:gd name="connsiteX135" fmla="*/ 4943592 w 5623327"/>
                  <a:gd name="connsiteY135" fmla="*/ 3448103 h 3598354"/>
                  <a:gd name="connsiteX136" fmla="*/ 5072122 w 5623327"/>
                  <a:gd name="connsiteY136" fmla="*/ 3453857 h 3598354"/>
                  <a:gd name="connsiteX137" fmla="*/ 5031196 w 5623327"/>
                  <a:gd name="connsiteY137" fmla="*/ 3311278 h 3598354"/>
                  <a:gd name="connsiteX138" fmla="*/ 5099619 w 5623327"/>
                  <a:gd name="connsiteY138" fmla="*/ 3193635 h 3598354"/>
                  <a:gd name="connsiteX139" fmla="*/ 5109210 w 5623327"/>
                  <a:gd name="connsiteY139" fmla="*/ 3010776 h 3598354"/>
                  <a:gd name="connsiteX140" fmla="*/ 5053577 w 5623327"/>
                  <a:gd name="connsiteY140" fmla="*/ 2914232 h 3598354"/>
                  <a:gd name="connsiteX141" fmla="*/ 5139903 w 5623327"/>
                  <a:gd name="connsiteY141" fmla="*/ 2822803 h 3598354"/>
                  <a:gd name="connsiteX142" fmla="*/ 5174434 w 5623327"/>
                  <a:gd name="connsiteY142" fmla="*/ 2681502 h 3598354"/>
                  <a:gd name="connsiteX143" fmla="*/ 5406555 w 5623327"/>
                  <a:gd name="connsiteY143" fmla="*/ 2666158 h 3598354"/>
                  <a:gd name="connsiteX144" fmla="*/ 5535084 w 5623327"/>
                  <a:gd name="connsiteY144" fmla="*/ 2638665 h 3598354"/>
                  <a:gd name="connsiteX145" fmla="*/ 5623328 w 5623327"/>
                  <a:gd name="connsiteY145" fmla="*/ 2481381 h 359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5623327" h="3598354">
                    <a:moveTo>
                      <a:pt x="5623328" y="2392509"/>
                    </a:moveTo>
                    <a:lnTo>
                      <a:pt x="5549791" y="2334327"/>
                    </a:lnTo>
                    <a:lnTo>
                      <a:pt x="5559383" y="2325375"/>
                    </a:lnTo>
                    <a:lnTo>
                      <a:pt x="5613736" y="2271668"/>
                    </a:lnTo>
                    <a:lnTo>
                      <a:pt x="5520376" y="2194305"/>
                    </a:lnTo>
                    <a:lnTo>
                      <a:pt x="5329821" y="2211568"/>
                    </a:lnTo>
                    <a:lnTo>
                      <a:pt x="5224312" y="2288292"/>
                    </a:lnTo>
                    <a:lnTo>
                      <a:pt x="5220474" y="2288292"/>
                    </a:lnTo>
                    <a:lnTo>
                      <a:pt x="4984518" y="2283177"/>
                    </a:lnTo>
                    <a:lnTo>
                      <a:pt x="4801634" y="2245455"/>
                    </a:lnTo>
                    <a:lnTo>
                      <a:pt x="4799077" y="2240979"/>
                    </a:lnTo>
                    <a:lnTo>
                      <a:pt x="4691649" y="2053005"/>
                    </a:lnTo>
                    <a:lnTo>
                      <a:pt x="4692287" y="2052366"/>
                    </a:lnTo>
                    <a:lnTo>
                      <a:pt x="4687812" y="2045332"/>
                    </a:lnTo>
                    <a:lnTo>
                      <a:pt x="4602764" y="1863113"/>
                    </a:lnTo>
                    <a:lnTo>
                      <a:pt x="4630901" y="1265945"/>
                    </a:lnTo>
                    <a:lnTo>
                      <a:pt x="4520276" y="1080529"/>
                    </a:lnTo>
                    <a:lnTo>
                      <a:pt x="4474874" y="909179"/>
                    </a:lnTo>
                    <a:lnTo>
                      <a:pt x="4132768" y="640645"/>
                    </a:lnTo>
                    <a:lnTo>
                      <a:pt x="4132129" y="636809"/>
                    </a:lnTo>
                    <a:lnTo>
                      <a:pt x="4105911" y="510853"/>
                    </a:lnTo>
                    <a:lnTo>
                      <a:pt x="3846934" y="280042"/>
                    </a:lnTo>
                    <a:lnTo>
                      <a:pt x="3846295" y="276845"/>
                    </a:lnTo>
                    <a:lnTo>
                      <a:pt x="3774676" y="0"/>
                    </a:lnTo>
                    <a:lnTo>
                      <a:pt x="3542556" y="40280"/>
                    </a:lnTo>
                    <a:lnTo>
                      <a:pt x="3542556" y="41559"/>
                    </a:lnTo>
                    <a:lnTo>
                      <a:pt x="3385251" y="69051"/>
                    </a:lnTo>
                    <a:lnTo>
                      <a:pt x="3234980" y="162398"/>
                    </a:lnTo>
                    <a:lnTo>
                      <a:pt x="2810385" y="235286"/>
                    </a:lnTo>
                    <a:lnTo>
                      <a:pt x="2706155" y="357405"/>
                    </a:lnTo>
                    <a:lnTo>
                      <a:pt x="2704876" y="357405"/>
                    </a:lnTo>
                    <a:lnTo>
                      <a:pt x="2702957" y="359963"/>
                    </a:lnTo>
                    <a:lnTo>
                      <a:pt x="2697842" y="360602"/>
                    </a:lnTo>
                    <a:lnTo>
                      <a:pt x="2564197" y="370193"/>
                    </a:lnTo>
                    <a:lnTo>
                      <a:pt x="2359573" y="435408"/>
                    </a:lnTo>
                    <a:lnTo>
                      <a:pt x="2355735" y="433490"/>
                    </a:lnTo>
                    <a:lnTo>
                      <a:pt x="2218894" y="367636"/>
                    </a:lnTo>
                    <a:lnTo>
                      <a:pt x="2216975" y="364439"/>
                    </a:lnTo>
                    <a:lnTo>
                      <a:pt x="2158784" y="265976"/>
                    </a:lnTo>
                    <a:lnTo>
                      <a:pt x="1993167" y="190531"/>
                    </a:lnTo>
                    <a:lnTo>
                      <a:pt x="1813481" y="186055"/>
                    </a:lnTo>
                    <a:lnTo>
                      <a:pt x="1810924" y="184137"/>
                    </a:lnTo>
                    <a:lnTo>
                      <a:pt x="1582640" y="51789"/>
                    </a:lnTo>
                    <a:lnTo>
                      <a:pt x="1465620" y="51789"/>
                    </a:lnTo>
                    <a:lnTo>
                      <a:pt x="1382492" y="130430"/>
                    </a:lnTo>
                    <a:lnTo>
                      <a:pt x="1271227" y="134267"/>
                    </a:lnTo>
                    <a:lnTo>
                      <a:pt x="1282098" y="163038"/>
                    </a:lnTo>
                    <a:lnTo>
                      <a:pt x="1213038" y="315846"/>
                    </a:lnTo>
                    <a:lnTo>
                      <a:pt x="1211759" y="315846"/>
                    </a:lnTo>
                    <a:lnTo>
                      <a:pt x="1211759" y="316486"/>
                    </a:lnTo>
                    <a:lnTo>
                      <a:pt x="1205364" y="317765"/>
                    </a:lnTo>
                    <a:lnTo>
                      <a:pt x="1060208" y="343979"/>
                    </a:lnTo>
                    <a:lnTo>
                      <a:pt x="929120" y="587577"/>
                    </a:lnTo>
                    <a:lnTo>
                      <a:pt x="794197" y="980787"/>
                    </a:lnTo>
                    <a:lnTo>
                      <a:pt x="570390" y="1314537"/>
                    </a:lnTo>
                    <a:lnTo>
                      <a:pt x="574865" y="1440492"/>
                    </a:lnTo>
                    <a:lnTo>
                      <a:pt x="571028" y="1444328"/>
                    </a:lnTo>
                    <a:lnTo>
                      <a:pt x="452091" y="1558775"/>
                    </a:lnTo>
                    <a:lnTo>
                      <a:pt x="451451" y="1558775"/>
                    </a:lnTo>
                    <a:lnTo>
                      <a:pt x="450813" y="1559414"/>
                    </a:lnTo>
                    <a:lnTo>
                      <a:pt x="282637" y="1545348"/>
                    </a:lnTo>
                    <a:lnTo>
                      <a:pt x="224446" y="1653401"/>
                    </a:lnTo>
                    <a:lnTo>
                      <a:pt x="223168" y="1654041"/>
                    </a:lnTo>
                    <a:lnTo>
                      <a:pt x="223168" y="1654041"/>
                    </a:lnTo>
                    <a:lnTo>
                      <a:pt x="111264" y="1686648"/>
                    </a:lnTo>
                    <a:lnTo>
                      <a:pt x="0" y="1801734"/>
                    </a:lnTo>
                    <a:lnTo>
                      <a:pt x="104869" y="1838178"/>
                    </a:lnTo>
                    <a:lnTo>
                      <a:pt x="106788" y="1842014"/>
                    </a:lnTo>
                    <a:lnTo>
                      <a:pt x="145793" y="1921935"/>
                    </a:lnTo>
                    <a:lnTo>
                      <a:pt x="352976" y="2167452"/>
                    </a:lnTo>
                    <a:lnTo>
                      <a:pt x="393262" y="2276144"/>
                    </a:lnTo>
                    <a:lnTo>
                      <a:pt x="556322" y="2362459"/>
                    </a:lnTo>
                    <a:lnTo>
                      <a:pt x="734088" y="2496086"/>
                    </a:lnTo>
                    <a:lnTo>
                      <a:pt x="732171" y="2499923"/>
                    </a:lnTo>
                    <a:lnTo>
                      <a:pt x="732809" y="2499923"/>
                    </a:lnTo>
                    <a:lnTo>
                      <a:pt x="728974" y="2508234"/>
                    </a:lnTo>
                    <a:lnTo>
                      <a:pt x="657994" y="2660403"/>
                    </a:lnTo>
                    <a:lnTo>
                      <a:pt x="679735" y="2717307"/>
                    </a:lnTo>
                    <a:lnTo>
                      <a:pt x="890115" y="2786998"/>
                    </a:lnTo>
                    <a:lnTo>
                      <a:pt x="892034" y="2790834"/>
                    </a:lnTo>
                    <a:lnTo>
                      <a:pt x="947665" y="2888018"/>
                    </a:lnTo>
                    <a:lnTo>
                      <a:pt x="1078753" y="2833672"/>
                    </a:lnTo>
                    <a:lnTo>
                      <a:pt x="1176589" y="2922543"/>
                    </a:lnTo>
                    <a:lnTo>
                      <a:pt x="1279540" y="2783801"/>
                    </a:lnTo>
                    <a:lnTo>
                      <a:pt x="1286574" y="2785719"/>
                    </a:lnTo>
                    <a:lnTo>
                      <a:pt x="1527647" y="2835590"/>
                    </a:lnTo>
                    <a:lnTo>
                      <a:pt x="1524450" y="2838787"/>
                    </a:lnTo>
                    <a:lnTo>
                      <a:pt x="1526368" y="2839425"/>
                    </a:lnTo>
                    <a:lnTo>
                      <a:pt x="1412546" y="2968579"/>
                    </a:lnTo>
                    <a:lnTo>
                      <a:pt x="1429172" y="3058090"/>
                    </a:lnTo>
                    <a:lnTo>
                      <a:pt x="1465620" y="3185963"/>
                    </a:lnTo>
                    <a:lnTo>
                      <a:pt x="1635075" y="3201307"/>
                    </a:lnTo>
                    <a:lnTo>
                      <a:pt x="1637632" y="3203864"/>
                    </a:lnTo>
                    <a:lnTo>
                      <a:pt x="1725236" y="3276753"/>
                    </a:lnTo>
                    <a:lnTo>
                      <a:pt x="1724598" y="3283146"/>
                    </a:lnTo>
                    <a:lnTo>
                      <a:pt x="1713728" y="3385445"/>
                    </a:lnTo>
                    <a:lnTo>
                      <a:pt x="1671523" y="3448103"/>
                    </a:lnTo>
                    <a:lnTo>
                      <a:pt x="1730352" y="3546565"/>
                    </a:lnTo>
                    <a:lnTo>
                      <a:pt x="1877426" y="3451300"/>
                    </a:lnTo>
                    <a:lnTo>
                      <a:pt x="1878066" y="3451300"/>
                    </a:lnTo>
                    <a:lnTo>
                      <a:pt x="1881263" y="3449382"/>
                    </a:lnTo>
                    <a:lnTo>
                      <a:pt x="2060310" y="3458972"/>
                    </a:lnTo>
                    <a:lnTo>
                      <a:pt x="2128090" y="3531221"/>
                    </a:lnTo>
                    <a:lnTo>
                      <a:pt x="2169655" y="3520350"/>
                    </a:lnTo>
                    <a:lnTo>
                      <a:pt x="2185641" y="3515875"/>
                    </a:lnTo>
                    <a:lnTo>
                      <a:pt x="2186281" y="3515875"/>
                    </a:lnTo>
                    <a:lnTo>
                      <a:pt x="2186921" y="3515875"/>
                    </a:lnTo>
                    <a:lnTo>
                      <a:pt x="2186921" y="3515875"/>
                    </a:lnTo>
                    <a:lnTo>
                      <a:pt x="2190757" y="3517154"/>
                    </a:lnTo>
                    <a:lnTo>
                      <a:pt x="2353178" y="3578533"/>
                    </a:lnTo>
                    <a:lnTo>
                      <a:pt x="2406891" y="3598354"/>
                    </a:lnTo>
                    <a:lnTo>
                      <a:pt x="2591054" y="3510760"/>
                    </a:lnTo>
                    <a:lnTo>
                      <a:pt x="2715746" y="3547205"/>
                    </a:lnTo>
                    <a:lnTo>
                      <a:pt x="2822534" y="3501169"/>
                    </a:lnTo>
                    <a:lnTo>
                      <a:pt x="2826372" y="3502449"/>
                    </a:lnTo>
                    <a:lnTo>
                      <a:pt x="2954262" y="3547844"/>
                    </a:lnTo>
                    <a:lnTo>
                      <a:pt x="3062968" y="3547844"/>
                    </a:lnTo>
                    <a:lnTo>
                      <a:pt x="3300204" y="3575337"/>
                    </a:lnTo>
                    <a:lnTo>
                      <a:pt x="3378216" y="3520990"/>
                    </a:lnTo>
                    <a:lnTo>
                      <a:pt x="3535522" y="3471120"/>
                    </a:lnTo>
                    <a:lnTo>
                      <a:pt x="3589875" y="3379690"/>
                    </a:lnTo>
                    <a:lnTo>
                      <a:pt x="3593072" y="3377773"/>
                    </a:lnTo>
                    <a:lnTo>
                      <a:pt x="3974824" y="3201947"/>
                    </a:lnTo>
                    <a:lnTo>
                      <a:pt x="4144278" y="3173814"/>
                    </a:lnTo>
                    <a:lnTo>
                      <a:pt x="4345705" y="3193635"/>
                    </a:lnTo>
                    <a:lnTo>
                      <a:pt x="4558643" y="3282506"/>
                    </a:lnTo>
                    <a:lnTo>
                      <a:pt x="4559921" y="3283785"/>
                    </a:lnTo>
                    <a:lnTo>
                      <a:pt x="4559921" y="3283785"/>
                    </a:lnTo>
                    <a:lnTo>
                      <a:pt x="4621309" y="3349002"/>
                    </a:lnTo>
                    <a:lnTo>
                      <a:pt x="4740886" y="3303606"/>
                    </a:lnTo>
                    <a:lnTo>
                      <a:pt x="4745362" y="3305524"/>
                    </a:lnTo>
                    <a:lnTo>
                      <a:pt x="4915457" y="3386084"/>
                    </a:lnTo>
                    <a:lnTo>
                      <a:pt x="4915457" y="3386724"/>
                    </a:lnTo>
                    <a:lnTo>
                      <a:pt x="4916095" y="3386724"/>
                    </a:lnTo>
                    <a:lnTo>
                      <a:pt x="4918014" y="3390560"/>
                    </a:lnTo>
                    <a:lnTo>
                      <a:pt x="4943592" y="3448103"/>
                    </a:lnTo>
                    <a:lnTo>
                      <a:pt x="5072122" y="3453857"/>
                    </a:lnTo>
                    <a:lnTo>
                      <a:pt x="5031196" y="3311278"/>
                    </a:lnTo>
                    <a:lnTo>
                      <a:pt x="5099619" y="3193635"/>
                    </a:lnTo>
                    <a:lnTo>
                      <a:pt x="5109210" y="3010776"/>
                    </a:lnTo>
                    <a:lnTo>
                      <a:pt x="5053577" y="2914232"/>
                    </a:lnTo>
                    <a:lnTo>
                      <a:pt x="5139903" y="2822803"/>
                    </a:lnTo>
                    <a:lnTo>
                      <a:pt x="5174434" y="2681502"/>
                    </a:lnTo>
                    <a:lnTo>
                      <a:pt x="5406555" y="2666158"/>
                    </a:lnTo>
                    <a:lnTo>
                      <a:pt x="5535084" y="2638665"/>
                    </a:lnTo>
                    <a:lnTo>
                      <a:pt x="5623328" y="248138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5" name="Vrije vorm 184">
                <a:extLst>
                  <a:ext uri="{FF2B5EF4-FFF2-40B4-BE49-F238E27FC236}">
                    <a16:creationId xmlns:a16="http://schemas.microsoft.com/office/drawing/2014/main" id="{493D1DAC-C08B-45F5-6414-3C239B8C7049}"/>
                  </a:ext>
                </a:extLst>
              </p:cNvPr>
              <p:cNvSpPr/>
              <p:nvPr/>
            </p:nvSpPr>
            <p:spPr>
              <a:xfrm>
                <a:off x="11740831" y="-585271"/>
                <a:ext cx="193113" cy="383619"/>
              </a:xfrm>
              <a:custGeom>
                <a:avLst/>
                <a:gdLst>
                  <a:gd name="connsiteX0" fmla="*/ 107428 w 193113"/>
                  <a:gd name="connsiteY0" fmla="*/ 19820 h 383619"/>
                  <a:gd name="connsiteX1" fmla="*/ 111265 w 193113"/>
                  <a:gd name="connsiteY1" fmla="*/ 0 h 383619"/>
                  <a:gd name="connsiteX2" fmla="*/ 92720 w 193113"/>
                  <a:gd name="connsiteY2" fmla="*/ 6394 h 383619"/>
                  <a:gd name="connsiteX3" fmla="*/ 85047 w 193113"/>
                  <a:gd name="connsiteY3" fmla="*/ 10230 h 383619"/>
                  <a:gd name="connsiteX4" fmla="*/ 83129 w 193113"/>
                  <a:gd name="connsiteY4" fmla="*/ 16623 h 383619"/>
                  <a:gd name="connsiteX5" fmla="*/ 83129 w 193113"/>
                  <a:gd name="connsiteY5" fmla="*/ 23017 h 383619"/>
                  <a:gd name="connsiteX6" fmla="*/ 52435 w 193113"/>
                  <a:gd name="connsiteY6" fmla="*/ 194367 h 383619"/>
                  <a:gd name="connsiteX7" fmla="*/ 2558 w 193113"/>
                  <a:gd name="connsiteY7" fmla="*/ 294109 h 383619"/>
                  <a:gd name="connsiteX8" fmla="*/ 0 w 193113"/>
                  <a:gd name="connsiteY8" fmla="*/ 299223 h 383619"/>
                  <a:gd name="connsiteX9" fmla="*/ 32612 w 193113"/>
                  <a:gd name="connsiteY9" fmla="*/ 383620 h 383619"/>
                  <a:gd name="connsiteX10" fmla="*/ 32612 w 193113"/>
                  <a:gd name="connsiteY10" fmla="*/ 383620 h 383619"/>
                  <a:gd name="connsiteX11" fmla="*/ 115740 w 193113"/>
                  <a:gd name="connsiteY11" fmla="*/ 267894 h 383619"/>
                  <a:gd name="connsiteX12" fmla="*/ 189277 w 193113"/>
                  <a:gd name="connsiteY12" fmla="*/ 118922 h 383619"/>
                  <a:gd name="connsiteX13" fmla="*/ 193114 w 193113"/>
                  <a:gd name="connsiteY13" fmla="*/ 111889 h 383619"/>
                  <a:gd name="connsiteX14" fmla="*/ 186719 w 193113"/>
                  <a:gd name="connsiteY14" fmla="*/ 105495 h 383619"/>
                  <a:gd name="connsiteX15" fmla="*/ 107428 w 193113"/>
                  <a:gd name="connsiteY15" fmla="*/ 19820 h 383619"/>
                  <a:gd name="connsiteX16" fmla="*/ 95918 w 193113"/>
                  <a:gd name="connsiteY16" fmla="*/ 17902 h 383619"/>
                  <a:gd name="connsiteX17" fmla="*/ 95278 w 193113"/>
                  <a:gd name="connsiteY17" fmla="*/ 22378 h 383619"/>
                  <a:gd name="connsiteX18" fmla="*/ 95918 w 193113"/>
                  <a:gd name="connsiteY18" fmla="*/ 17902 h 38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113" h="383619">
                    <a:moveTo>
                      <a:pt x="107428" y="19820"/>
                    </a:moveTo>
                    <a:lnTo>
                      <a:pt x="111265" y="0"/>
                    </a:lnTo>
                    <a:lnTo>
                      <a:pt x="92720" y="6394"/>
                    </a:lnTo>
                    <a:lnTo>
                      <a:pt x="85047" y="10230"/>
                    </a:lnTo>
                    <a:lnTo>
                      <a:pt x="83129" y="16623"/>
                    </a:lnTo>
                    <a:lnTo>
                      <a:pt x="83129" y="23017"/>
                    </a:lnTo>
                    <a:lnTo>
                      <a:pt x="52435" y="194367"/>
                    </a:lnTo>
                    <a:lnTo>
                      <a:pt x="2558" y="294109"/>
                    </a:lnTo>
                    <a:lnTo>
                      <a:pt x="0" y="299223"/>
                    </a:lnTo>
                    <a:lnTo>
                      <a:pt x="32612" y="383620"/>
                    </a:lnTo>
                    <a:lnTo>
                      <a:pt x="32612" y="383620"/>
                    </a:lnTo>
                    <a:lnTo>
                      <a:pt x="115740" y="267894"/>
                    </a:lnTo>
                    <a:lnTo>
                      <a:pt x="189277" y="118922"/>
                    </a:lnTo>
                    <a:lnTo>
                      <a:pt x="193114" y="111889"/>
                    </a:lnTo>
                    <a:lnTo>
                      <a:pt x="186719" y="105495"/>
                    </a:lnTo>
                    <a:cubicBezTo>
                      <a:pt x="157944" y="79281"/>
                      <a:pt x="131727" y="50510"/>
                      <a:pt x="107428" y="19820"/>
                    </a:cubicBezTo>
                    <a:close/>
                    <a:moveTo>
                      <a:pt x="95918" y="17902"/>
                    </a:moveTo>
                    <a:lnTo>
                      <a:pt x="95278" y="22378"/>
                    </a:lnTo>
                    <a:cubicBezTo>
                      <a:pt x="94639" y="19820"/>
                      <a:pt x="94639" y="18541"/>
                      <a:pt x="95918" y="17902"/>
                    </a:cubicBez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6" name="Vrije vorm 185">
                <a:extLst>
                  <a:ext uri="{FF2B5EF4-FFF2-40B4-BE49-F238E27FC236}">
                    <a16:creationId xmlns:a16="http://schemas.microsoft.com/office/drawing/2014/main" id="{14CDC91D-EAF7-8E5D-7F39-E45D03BC7273}"/>
                  </a:ext>
                </a:extLst>
              </p:cNvPr>
              <p:cNvSpPr/>
              <p:nvPr/>
            </p:nvSpPr>
            <p:spPr>
              <a:xfrm>
                <a:off x="10597493" y="-2133177"/>
                <a:ext cx="223168" cy="259582"/>
              </a:xfrm>
              <a:custGeom>
                <a:avLst/>
                <a:gdLst>
                  <a:gd name="connsiteX0" fmla="*/ 102312 w 223168"/>
                  <a:gd name="connsiteY0" fmla="*/ 8312 h 259582"/>
                  <a:gd name="connsiteX1" fmla="*/ 0 w 223168"/>
                  <a:gd name="connsiteY1" fmla="*/ 105495 h 259582"/>
                  <a:gd name="connsiteX2" fmla="*/ 14068 w 223168"/>
                  <a:gd name="connsiteY2" fmla="*/ 259583 h 259582"/>
                  <a:gd name="connsiteX3" fmla="*/ 93360 w 223168"/>
                  <a:gd name="connsiteY3" fmla="*/ 222499 h 259582"/>
                  <a:gd name="connsiteX4" fmla="*/ 198870 w 223168"/>
                  <a:gd name="connsiteY4" fmla="*/ 103577 h 259582"/>
                  <a:gd name="connsiteX5" fmla="*/ 223168 w 223168"/>
                  <a:gd name="connsiteY5" fmla="*/ 0 h 259582"/>
                  <a:gd name="connsiteX6" fmla="*/ 106149 w 223168"/>
                  <a:gd name="connsiteY6" fmla="*/ 7672 h 259582"/>
                  <a:gd name="connsiteX7" fmla="*/ 102312 w 223168"/>
                  <a:gd name="connsiteY7" fmla="*/ 8312 h 25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168" h="259582">
                    <a:moveTo>
                      <a:pt x="102312" y="8312"/>
                    </a:moveTo>
                    <a:lnTo>
                      <a:pt x="0" y="105495"/>
                    </a:lnTo>
                    <a:lnTo>
                      <a:pt x="14068" y="259583"/>
                    </a:lnTo>
                    <a:lnTo>
                      <a:pt x="93360" y="222499"/>
                    </a:lnTo>
                    <a:lnTo>
                      <a:pt x="198870" y="103577"/>
                    </a:lnTo>
                    <a:lnTo>
                      <a:pt x="223168" y="0"/>
                    </a:lnTo>
                    <a:lnTo>
                      <a:pt x="106149" y="7672"/>
                    </a:lnTo>
                    <a:lnTo>
                      <a:pt x="102312" y="8312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7" name="Vrije vorm 186">
                <a:extLst>
                  <a:ext uri="{FF2B5EF4-FFF2-40B4-BE49-F238E27FC236}">
                    <a16:creationId xmlns:a16="http://schemas.microsoft.com/office/drawing/2014/main" id="{223E3F2E-BCC8-908C-F7A3-604F3476196E}"/>
                  </a:ext>
                </a:extLst>
              </p:cNvPr>
              <p:cNvSpPr/>
              <p:nvPr/>
            </p:nvSpPr>
            <p:spPr>
              <a:xfrm>
                <a:off x="20780743" y="14074121"/>
                <a:ext cx="89523" cy="128513"/>
              </a:xfrm>
              <a:custGeom>
                <a:avLst/>
                <a:gdLst>
                  <a:gd name="connsiteX0" fmla="*/ 89523 w 89523"/>
                  <a:gd name="connsiteY0" fmla="*/ 0 h 128513"/>
                  <a:gd name="connsiteX1" fmla="*/ 0 w 89523"/>
                  <a:gd name="connsiteY1" fmla="*/ 64577 h 128513"/>
                  <a:gd name="connsiteX2" fmla="*/ 89523 w 89523"/>
                  <a:gd name="connsiteY2" fmla="*/ 128513 h 128513"/>
                  <a:gd name="connsiteX3" fmla="*/ 89523 w 89523"/>
                  <a:gd name="connsiteY3" fmla="*/ 0 h 128513"/>
                  <a:gd name="connsiteX4" fmla="*/ 78013 w 89523"/>
                  <a:gd name="connsiteY4" fmla="*/ 106135 h 128513"/>
                  <a:gd name="connsiteX5" fmla="*/ 19824 w 89523"/>
                  <a:gd name="connsiteY5" fmla="*/ 63937 h 128513"/>
                  <a:gd name="connsiteX6" fmla="*/ 78013 w 89523"/>
                  <a:gd name="connsiteY6" fmla="*/ 22378 h 128513"/>
                  <a:gd name="connsiteX7" fmla="*/ 78013 w 89523"/>
                  <a:gd name="connsiteY7" fmla="*/ 106135 h 12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23" h="128513">
                    <a:moveTo>
                      <a:pt x="89523" y="0"/>
                    </a:moveTo>
                    <a:lnTo>
                      <a:pt x="0" y="64577"/>
                    </a:lnTo>
                    <a:lnTo>
                      <a:pt x="89523" y="128513"/>
                    </a:lnTo>
                    <a:lnTo>
                      <a:pt x="89523" y="0"/>
                    </a:lnTo>
                    <a:close/>
                    <a:moveTo>
                      <a:pt x="78013" y="106135"/>
                    </a:moveTo>
                    <a:lnTo>
                      <a:pt x="19824" y="63937"/>
                    </a:lnTo>
                    <a:lnTo>
                      <a:pt x="78013" y="22378"/>
                    </a:lnTo>
                    <a:lnTo>
                      <a:pt x="78013" y="106135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8" name="Vrije vorm 187">
                <a:extLst>
                  <a:ext uri="{FF2B5EF4-FFF2-40B4-BE49-F238E27FC236}">
                    <a16:creationId xmlns:a16="http://schemas.microsoft.com/office/drawing/2014/main" id="{4966BEAC-D61C-2FF2-0E4C-2D2462D4BB66}"/>
                  </a:ext>
                </a:extLst>
              </p:cNvPr>
              <p:cNvSpPr/>
              <p:nvPr/>
            </p:nvSpPr>
            <p:spPr>
              <a:xfrm>
                <a:off x="21628015" y="10137542"/>
                <a:ext cx="1726516" cy="1509543"/>
              </a:xfrm>
              <a:custGeom>
                <a:avLst/>
                <a:gdLst>
                  <a:gd name="connsiteX0" fmla="*/ 958537 w 1726516"/>
                  <a:gd name="connsiteY0" fmla="*/ 896391 h 1509543"/>
                  <a:gd name="connsiteX1" fmla="*/ 1172113 w 1726516"/>
                  <a:gd name="connsiteY1" fmla="*/ 900867 h 1509543"/>
                  <a:gd name="connsiteX2" fmla="*/ 1230304 w 1726516"/>
                  <a:gd name="connsiteY2" fmla="*/ 847799 h 1509543"/>
                  <a:gd name="connsiteX3" fmla="*/ 1385689 w 1726516"/>
                  <a:gd name="connsiteY3" fmla="*/ 849717 h 1509543"/>
                  <a:gd name="connsiteX4" fmla="*/ 1470736 w 1726516"/>
                  <a:gd name="connsiteY4" fmla="*/ 896391 h 1509543"/>
                  <a:gd name="connsiteX5" fmla="*/ 1622286 w 1726516"/>
                  <a:gd name="connsiteY5" fmla="*/ 910457 h 1509543"/>
                  <a:gd name="connsiteX6" fmla="*/ 1726517 w 1726516"/>
                  <a:gd name="connsiteY6" fmla="*/ 806240 h 1509543"/>
                  <a:gd name="connsiteX7" fmla="*/ 1726517 w 1726516"/>
                  <a:gd name="connsiteY7" fmla="*/ 735910 h 1509543"/>
                  <a:gd name="connsiteX8" fmla="*/ 1598627 w 1726516"/>
                  <a:gd name="connsiteY8" fmla="*/ 664301 h 1509543"/>
                  <a:gd name="connsiteX9" fmla="*/ 1456029 w 1726516"/>
                  <a:gd name="connsiteY9" fmla="*/ 517247 h 1509543"/>
                  <a:gd name="connsiteX10" fmla="*/ 1315990 w 1726516"/>
                  <a:gd name="connsiteY10" fmla="*/ 497427 h 1509543"/>
                  <a:gd name="connsiteX11" fmla="*/ 1313432 w 1726516"/>
                  <a:gd name="connsiteY11" fmla="*/ 495509 h 1509543"/>
                  <a:gd name="connsiteX12" fmla="*/ 1116481 w 1726516"/>
                  <a:gd name="connsiteY12" fmla="*/ 322240 h 1509543"/>
                  <a:gd name="connsiteX13" fmla="*/ 1097936 w 1726516"/>
                  <a:gd name="connsiteY13" fmla="*/ 97823 h 1509543"/>
                  <a:gd name="connsiteX14" fmla="*/ 968768 w 1726516"/>
                  <a:gd name="connsiteY14" fmla="*/ 65855 h 1509543"/>
                  <a:gd name="connsiteX15" fmla="*/ 873490 w 1726516"/>
                  <a:gd name="connsiteY15" fmla="*/ 141939 h 1509543"/>
                  <a:gd name="connsiteX16" fmla="*/ 866456 w 1726516"/>
                  <a:gd name="connsiteY16" fmla="*/ 136185 h 1509543"/>
                  <a:gd name="connsiteX17" fmla="*/ 694444 w 1726516"/>
                  <a:gd name="connsiteY17" fmla="*/ 0 h 1509543"/>
                  <a:gd name="connsiteX18" fmla="*/ 517316 w 1726516"/>
                  <a:gd name="connsiteY18" fmla="*/ 0 h 1509543"/>
                  <a:gd name="connsiteX19" fmla="*/ 443780 w 1726516"/>
                  <a:gd name="connsiteY19" fmla="*/ 83118 h 1509543"/>
                  <a:gd name="connsiteX20" fmla="*/ 342106 w 1726516"/>
                  <a:gd name="connsiteY20" fmla="*/ 92708 h 1509543"/>
                  <a:gd name="connsiteX21" fmla="*/ 252583 w 1726516"/>
                  <a:gd name="connsiteY21" fmla="*/ 190532 h 1509543"/>
                  <a:gd name="connsiteX22" fmla="*/ 250664 w 1726516"/>
                  <a:gd name="connsiteY22" fmla="*/ 203319 h 1509543"/>
                  <a:gd name="connsiteX23" fmla="*/ 225086 w 1726516"/>
                  <a:gd name="connsiteY23" fmla="*/ 362520 h 1509543"/>
                  <a:gd name="connsiteX24" fmla="*/ 341468 w 1726516"/>
                  <a:gd name="connsiteY24" fmla="*/ 412391 h 1509543"/>
                  <a:gd name="connsiteX25" fmla="*/ 349141 w 1726516"/>
                  <a:gd name="connsiteY25" fmla="*/ 415588 h 1509543"/>
                  <a:gd name="connsiteX26" fmla="*/ 349141 w 1726516"/>
                  <a:gd name="connsiteY26" fmla="*/ 415588 h 1509543"/>
                  <a:gd name="connsiteX27" fmla="*/ 353616 w 1726516"/>
                  <a:gd name="connsiteY27" fmla="*/ 417507 h 1509543"/>
                  <a:gd name="connsiteX28" fmla="*/ 344025 w 1726516"/>
                  <a:gd name="connsiteY28" fmla="*/ 588856 h 1509543"/>
                  <a:gd name="connsiteX29" fmla="*/ 179046 w 1726516"/>
                  <a:gd name="connsiteY29" fmla="*/ 689237 h 1509543"/>
                  <a:gd name="connsiteX30" fmla="*/ 206543 w 1726516"/>
                  <a:gd name="connsiteY30" fmla="*/ 824143 h 1509543"/>
                  <a:gd name="connsiteX31" fmla="*/ 204624 w 1726516"/>
                  <a:gd name="connsiteY31" fmla="*/ 827979 h 1509543"/>
                  <a:gd name="connsiteX32" fmla="*/ 127890 w 1726516"/>
                  <a:gd name="connsiteY32" fmla="*/ 980149 h 1509543"/>
                  <a:gd name="connsiteX33" fmla="*/ 122774 w 1726516"/>
                  <a:gd name="connsiteY33" fmla="*/ 981427 h 1509543"/>
                  <a:gd name="connsiteX34" fmla="*/ 0 w 1726516"/>
                  <a:gd name="connsiteY34" fmla="*/ 1012117 h 1509543"/>
                  <a:gd name="connsiteX35" fmla="*/ 46040 w 1726516"/>
                  <a:gd name="connsiteY35" fmla="*/ 1108022 h 1509543"/>
                  <a:gd name="connsiteX36" fmla="*/ 140679 w 1726516"/>
                  <a:gd name="connsiteY36" fmla="*/ 1166204 h 1509543"/>
                  <a:gd name="connsiteX37" fmla="*/ 212297 w 1726516"/>
                  <a:gd name="connsiteY37" fmla="*/ 1147663 h 1509543"/>
                  <a:gd name="connsiteX38" fmla="*/ 290312 w 1726516"/>
                  <a:gd name="connsiteY38" fmla="*/ 1171959 h 1509543"/>
                  <a:gd name="connsiteX39" fmla="*/ 458486 w 1726516"/>
                  <a:gd name="connsiteY39" fmla="*/ 1152138 h 1509543"/>
                  <a:gd name="connsiteX40" fmla="*/ 288393 w 1726516"/>
                  <a:gd name="connsiteY40" fmla="*/ 1263387 h 1509543"/>
                  <a:gd name="connsiteX41" fmla="*/ 220610 w 1726516"/>
                  <a:gd name="connsiteY41" fmla="*/ 1267864 h 1509543"/>
                  <a:gd name="connsiteX42" fmla="*/ 160503 w 1726516"/>
                  <a:gd name="connsiteY42" fmla="*/ 1446247 h 1509543"/>
                  <a:gd name="connsiteX43" fmla="*/ 160503 w 1726516"/>
                  <a:gd name="connsiteY43" fmla="*/ 1446247 h 1509543"/>
                  <a:gd name="connsiteX44" fmla="*/ 167536 w 1726516"/>
                  <a:gd name="connsiteY44" fmla="*/ 1509543 h 1509543"/>
                  <a:gd name="connsiteX45" fmla="*/ 417562 w 1726516"/>
                  <a:gd name="connsiteY45" fmla="*/ 1295995 h 1509543"/>
                  <a:gd name="connsiteX46" fmla="*/ 750076 w 1726516"/>
                  <a:gd name="connsiteY46" fmla="*/ 1126563 h 1509543"/>
                  <a:gd name="connsiteX47" fmla="*/ 817858 w 1726516"/>
                  <a:gd name="connsiteY47" fmla="*/ 952656 h 150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726516" h="1509543">
                    <a:moveTo>
                      <a:pt x="958537" y="896391"/>
                    </a:moveTo>
                    <a:lnTo>
                      <a:pt x="1172113" y="900867"/>
                    </a:lnTo>
                    <a:lnTo>
                      <a:pt x="1230304" y="847799"/>
                    </a:lnTo>
                    <a:lnTo>
                      <a:pt x="1385689" y="849717"/>
                    </a:lnTo>
                    <a:lnTo>
                      <a:pt x="1470736" y="896391"/>
                    </a:lnTo>
                    <a:lnTo>
                      <a:pt x="1622286" y="910457"/>
                    </a:lnTo>
                    <a:lnTo>
                      <a:pt x="1726517" y="806240"/>
                    </a:lnTo>
                    <a:lnTo>
                      <a:pt x="1726517" y="735910"/>
                    </a:lnTo>
                    <a:lnTo>
                      <a:pt x="1598627" y="664301"/>
                    </a:lnTo>
                    <a:lnTo>
                      <a:pt x="1456029" y="517247"/>
                    </a:lnTo>
                    <a:lnTo>
                      <a:pt x="1315990" y="497427"/>
                    </a:lnTo>
                    <a:lnTo>
                      <a:pt x="1313432" y="495509"/>
                    </a:lnTo>
                    <a:lnTo>
                      <a:pt x="1116481" y="322240"/>
                    </a:lnTo>
                    <a:lnTo>
                      <a:pt x="1097936" y="97823"/>
                    </a:lnTo>
                    <a:lnTo>
                      <a:pt x="968768" y="65855"/>
                    </a:lnTo>
                    <a:lnTo>
                      <a:pt x="873490" y="141939"/>
                    </a:lnTo>
                    <a:lnTo>
                      <a:pt x="866456" y="136185"/>
                    </a:lnTo>
                    <a:lnTo>
                      <a:pt x="694444" y="0"/>
                    </a:lnTo>
                    <a:lnTo>
                      <a:pt x="517316" y="0"/>
                    </a:lnTo>
                    <a:lnTo>
                      <a:pt x="443780" y="83118"/>
                    </a:lnTo>
                    <a:lnTo>
                      <a:pt x="342106" y="92708"/>
                    </a:lnTo>
                    <a:lnTo>
                      <a:pt x="252583" y="190532"/>
                    </a:lnTo>
                    <a:lnTo>
                      <a:pt x="250664" y="203319"/>
                    </a:lnTo>
                    <a:lnTo>
                      <a:pt x="225086" y="362520"/>
                    </a:lnTo>
                    <a:lnTo>
                      <a:pt x="341468" y="412391"/>
                    </a:lnTo>
                    <a:lnTo>
                      <a:pt x="349141" y="415588"/>
                    </a:lnTo>
                    <a:lnTo>
                      <a:pt x="349141" y="415588"/>
                    </a:lnTo>
                    <a:lnTo>
                      <a:pt x="353616" y="417507"/>
                    </a:lnTo>
                    <a:lnTo>
                      <a:pt x="344025" y="588856"/>
                    </a:lnTo>
                    <a:lnTo>
                      <a:pt x="179046" y="689237"/>
                    </a:lnTo>
                    <a:lnTo>
                      <a:pt x="206543" y="824143"/>
                    </a:lnTo>
                    <a:lnTo>
                      <a:pt x="204624" y="827979"/>
                    </a:lnTo>
                    <a:lnTo>
                      <a:pt x="127890" y="980149"/>
                    </a:lnTo>
                    <a:lnTo>
                      <a:pt x="122774" y="981427"/>
                    </a:lnTo>
                    <a:lnTo>
                      <a:pt x="0" y="1012117"/>
                    </a:lnTo>
                    <a:lnTo>
                      <a:pt x="46040" y="1108022"/>
                    </a:lnTo>
                    <a:lnTo>
                      <a:pt x="140679" y="1166204"/>
                    </a:lnTo>
                    <a:lnTo>
                      <a:pt x="212297" y="1147663"/>
                    </a:lnTo>
                    <a:lnTo>
                      <a:pt x="290312" y="1171959"/>
                    </a:lnTo>
                    <a:lnTo>
                      <a:pt x="458486" y="1152138"/>
                    </a:lnTo>
                    <a:lnTo>
                      <a:pt x="288393" y="1263387"/>
                    </a:lnTo>
                    <a:lnTo>
                      <a:pt x="220610" y="1267864"/>
                    </a:lnTo>
                    <a:lnTo>
                      <a:pt x="160503" y="1446247"/>
                    </a:lnTo>
                    <a:lnTo>
                      <a:pt x="160503" y="1446247"/>
                    </a:lnTo>
                    <a:lnTo>
                      <a:pt x="167536" y="1509543"/>
                    </a:lnTo>
                    <a:lnTo>
                      <a:pt x="417562" y="1295995"/>
                    </a:lnTo>
                    <a:lnTo>
                      <a:pt x="750076" y="1126563"/>
                    </a:lnTo>
                    <a:lnTo>
                      <a:pt x="817858" y="952656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9" name="Vrije vorm 188">
                <a:extLst>
                  <a:ext uri="{FF2B5EF4-FFF2-40B4-BE49-F238E27FC236}">
                    <a16:creationId xmlns:a16="http://schemas.microsoft.com/office/drawing/2014/main" id="{2C147046-75A3-11A5-D39F-E20706173389}"/>
                  </a:ext>
                </a:extLst>
              </p:cNvPr>
              <p:cNvSpPr/>
              <p:nvPr/>
            </p:nvSpPr>
            <p:spPr>
              <a:xfrm>
                <a:off x="12531831" y="-519416"/>
                <a:ext cx="191195" cy="208433"/>
              </a:xfrm>
              <a:custGeom>
                <a:avLst/>
                <a:gdLst>
                  <a:gd name="connsiteX0" fmla="*/ 62027 w 191195"/>
                  <a:gd name="connsiteY0" fmla="*/ 44756 h 208433"/>
                  <a:gd name="connsiteX1" fmla="*/ 58830 w 191195"/>
                  <a:gd name="connsiteY1" fmla="*/ 46034 h 208433"/>
                  <a:gd name="connsiteX2" fmla="*/ 3197 w 191195"/>
                  <a:gd name="connsiteY2" fmla="*/ 129791 h 208433"/>
                  <a:gd name="connsiteX3" fmla="*/ 0 w 191195"/>
                  <a:gd name="connsiteY3" fmla="*/ 134906 h 208433"/>
                  <a:gd name="connsiteX4" fmla="*/ 31333 w 191195"/>
                  <a:gd name="connsiteY4" fmla="*/ 208433 h 208433"/>
                  <a:gd name="connsiteX5" fmla="*/ 97836 w 191195"/>
                  <a:gd name="connsiteY5" fmla="*/ 112528 h 208433"/>
                  <a:gd name="connsiteX6" fmla="*/ 191196 w 191195"/>
                  <a:gd name="connsiteY6" fmla="*/ 95266 h 208433"/>
                  <a:gd name="connsiteX7" fmla="*/ 166897 w 191195"/>
                  <a:gd name="connsiteY7" fmla="*/ 0 h 20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195" h="208433">
                    <a:moveTo>
                      <a:pt x="62027" y="44756"/>
                    </a:moveTo>
                    <a:lnTo>
                      <a:pt x="58830" y="46034"/>
                    </a:lnTo>
                    <a:lnTo>
                      <a:pt x="3197" y="129791"/>
                    </a:lnTo>
                    <a:lnTo>
                      <a:pt x="0" y="134906"/>
                    </a:lnTo>
                    <a:lnTo>
                      <a:pt x="31333" y="208433"/>
                    </a:lnTo>
                    <a:lnTo>
                      <a:pt x="97836" y="112528"/>
                    </a:lnTo>
                    <a:lnTo>
                      <a:pt x="191196" y="95266"/>
                    </a:lnTo>
                    <a:lnTo>
                      <a:pt x="166897" y="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0" name="Vrije vorm 189">
                <a:extLst>
                  <a:ext uri="{FF2B5EF4-FFF2-40B4-BE49-F238E27FC236}">
                    <a16:creationId xmlns:a16="http://schemas.microsoft.com/office/drawing/2014/main" id="{9CC861A2-B52D-FC2C-1E34-2D6173F61728}"/>
                  </a:ext>
                </a:extLst>
              </p:cNvPr>
              <p:cNvSpPr/>
              <p:nvPr/>
            </p:nvSpPr>
            <p:spPr>
              <a:xfrm>
                <a:off x="18346355" y="12814569"/>
                <a:ext cx="143876" cy="193088"/>
              </a:xfrm>
              <a:custGeom>
                <a:avLst/>
                <a:gdLst>
                  <a:gd name="connsiteX0" fmla="*/ 49237 w 143876"/>
                  <a:gd name="connsiteY0" fmla="*/ 191170 h 193088"/>
                  <a:gd name="connsiteX1" fmla="*/ 51796 w 143876"/>
                  <a:gd name="connsiteY1" fmla="*/ 193088 h 193088"/>
                  <a:gd name="connsiteX2" fmla="*/ 51796 w 143876"/>
                  <a:gd name="connsiteY2" fmla="*/ 193088 h 193088"/>
                  <a:gd name="connsiteX3" fmla="*/ 95278 w 143876"/>
                  <a:gd name="connsiteY3" fmla="*/ 182219 h 193088"/>
                  <a:gd name="connsiteX4" fmla="*/ 99115 w 143876"/>
                  <a:gd name="connsiteY4" fmla="*/ 181579 h 193088"/>
                  <a:gd name="connsiteX5" fmla="*/ 143876 w 143876"/>
                  <a:gd name="connsiteY5" fmla="*/ 125955 h 193088"/>
                  <a:gd name="connsiteX6" fmla="*/ 122774 w 143876"/>
                  <a:gd name="connsiteY6" fmla="*/ 0 h 193088"/>
                  <a:gd name="connsiteX7" fmla="*/ 61388 w 143876"/>
                  <a:gd name="connsiteY7" fmla="*/ 11509 h 193088"/>
                  <a:gd name="connsiteX8" fmla="*/ 0 w 143876"/>
                  <a:gd name="connsiteY8" fmla="*/ 122758 h 193088"/>
                  <a:gd name="connsiteX9" fmla="*/ 8952 w 143876"/>
                  <a:gd name="connsiteY9" fmla="*/ 175826 h 193088"/>
                  <a:gd name="connsiteX10" fmla="*/ 49237 w 143876"/>
                  <a:gd name="connsiteY10" fmla="*/ 191170 h 193088"/>
                  <a:gd name="connsiteX11" fmla="*/ 69061 w 143876"/>
                  <a:gd name="connsiteY11" fmla="*/ 22378 h 193088"/>
                  <a:gd name="connsiteX12" fmla="*/ 113182 w 143876"/>
                  <a:gd name="connsiteY12" fmla="*/ 14066 h 193088"/>
                  <a:gd name="connsiteX13" fmla="*/ 131727 w 143876"/>
                  <a:gd name="connsiteY13" fmla="*/ 122758 h 193088"/>
                  <a:gd name="connsiteX14" fmla="*/ 92720 w 143876"/>
                  <a:gd name="connsiteY14" fmla="*/ 171351 h 193088"/>
                  <a:gd name="connsiteX15" fmla="*/ 53713 w 143876"/>
                  <a:gd name="connsiteY15" fmla="*/ 180301 h 193088"/>
                  <a:gd name="connsiteX16" fmla="*/ 19184 w 143876"/>
                  <a:gd name="connsiteY16" fmla="*/ 168154 h 193088"/>
                  <a:gd name="connsiteX17" fmla="*/ 19184 w 143876"/>
                  <a:gd name="connsiteY17" fmla="*/ 168154 h 193088"/>
                  <a:gd name="connsiteX18" fmla="*/ 12149 w 143876"/>
                  <a:gd name="connsiteY18" fmla="*/ 125316 h 193088"/>
                  <a:gd name="connsiteX19" fmla="*/ 69061 w 143876"/>
                  <a:gd name="connsiteY19" fmla="*/ 22378 h 19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3876" h="193088">
                    <a:moveTo>
                      <a:pt x="49237" y="191170"/>
                    </a:moveTo>
                    <a:lnTo>
                      <a:pt x="51796" y="193088"/>
                    </a:lnTo>
                    <a:lnTo>
                      <a:pt x="51796" y="193088"/>
                    </a:lnTo>
                    <a:lnTo>
                      <a:pt x="95278" y="182219"/>
                    </a:lnTo>
                    <a:lnTo>
                      <a:pt x="99115" y="181579"/>
                    </a:lnTo>
                    <a:lnTo>
                      <a:pt x="143876" y="125955"/>
                    </a:lnTo>
                    <a:lnTo>
                      <a:pt x="122774" y="0"/>
                    </a:lnTo>
                    <a:lnTo>
                      <a:pt x="61388" y="11509"/>
                    </a:lnTo>
                    <a:lnTo>
                      <a:pt x="0" y="122758"/>
                    </a:lnTo>
                    <a:lnTo>
                      <a:pt x="8952" y="175826"/>
                    </a:lnTo>
                    <a:lnTo>
                      <a:pt x="49237" y="191170"/>
                    </a:lnTo>
                    <a:close/>
                    <a:moveTo>
                      <a:pt x="69061" y="22378"/>
                    </a:moveTo>
                    <a:lnTo>
                      <a:pt x="113182" y="14066"/>
                    </a:lnTo>
                    <a:lnTo>
                      <a:pt x="131727" y="122758"/>
                    </a:lnTo>
                    <a:lnTo>
                      <a:pt x="92720" y="171351"/>
                    </a:lnTo>
                    <a:lnTo>
                      <a:pt x="53713" y="180301"/>
                    </a:lnTo>
                    <a:lnTo>
                      <a:pt x="19184" y="168154"/>
                    </a:lnTo>
                    <a:lnTo>
                      <a:pt x="19184" y="168154"/>
                    </a:lnTo>
                    <a:lnTo>
                      <a:pt x="12149" y="125316"/>
                    </a:lnTo>
                    <a:lnTo>
                      <a:pt x="69061" y="22378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1" name="Vrije vorm 190">
                <a:extLst>
                  <a:ext uri="{FF2B5EF4-FFF2-40B4-BE49-F238E27FC236}">
                    <a16:creationId xmlns:a16="http://schemas.microsoft.com/office/drawing/2014/main" id="{A165FCEC-F9E9-98AB-C27C-FA5313E401B8}"/>
                  </a:ext>
                </a:extLst>
              </p:cNvPr>
              <p:cNvSpPr/>
              <p:nvPr/>
            </p:nvSpPr>
            <p:spPr>
              <a:xfrm>
                <a:off x="20820389" y="14119516"/>
                <a:ext cx="26218" cy="38361"/>
              </a:xfrm>
              <a:custGeom>
                <a:avLst/>
                <a:gdLst>
                  <a:gd name="connsiteX0" fmla="*/ 26218 w 26218"/>
                  <a:gd name="connsiteY0" fmla="*/ 38362 h 38361"/>
                  <a:gd name="connsiteX1" fmla="*/ 26218 w 26218"/>
                  <a:gd name="connsiteY1" fmla="*/ 0 h 38361"/>
                  <a:gd name="connsiteX2" fmla="*/ 0 w 26218"/>
                  <a:gd name="connsiteY2" fmla="*/ 19181 h 3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18" h="38361">
                    <a:moveTo>
                      <a:pt x="26218" y="38362"/>
                    </a:moveTo>
                    <a:lnTo>
                      <a:pt x="26218" y="0"/>
                    </a:lnTo>
                    <a:lnTo>
                      <a:pt x="0" y="19181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2" name="Vrije vorm 191">
                <a:extLst>
                  <a:ext uri="{FF2B5EF4-FFF2-40B4-BE49-F238E27FC236}">
                    <a16:creationId xmlns:a16="http://schemas.microsoft.com/office/drawing/2014/main" id="{937468D2-415F-0A6F-1D62-7FA87787BD5B}"/>
                  </a:ext>
                </a:extLst>
              </p:cNvPr>
              <p:cNvSpPr/>
              <p:nvPr/>
            </p:nvSpPr>
            <p:spPr>
              <a:xfrm>
                <a:off x="18370015" y="12842700"/>
                <a:ext cx="94638" cy="140660"/>
              </a:xfrm>
              <a:custGeom>
                <a:avLst/>
                <a:gdLst>
                  <a:gd name="connsiteX0" fmla="*/ 29415 w 94638"/>
                  <a:gd name="connsiteY0" fmla="*/ 140661 h 140660"/>
                  <a:gd name="connsiteX1" fmla="*/ 61388 w 94638"/>
                  <a:gd name="connsiteY1" fmla="*/ 133629 h 140660"/>
                  <a:gd name="connsiteX2" fmla="*/ 94639 w 94638"/>
                  <a:gd name="connsiteY2" fmla="*/ 92070 h 140660"/>
                  <a:gd name="connsiteX3" fmla="*/ 79293 w 94638"/>
                  <a:gd name="connsiteY3" fmla="*/ 0 h 140660"/>
                  <a:gd name="connsiteX4" fmla="*/ 52435 w 94638"/>
                  <a:gd name="connsiteY4" fmla="*/ 4477 h 140660"/>
                  <a:gd name="connsiteX5" fmla="*/ 0 w 94638"/>
                  <a:gd name="connsiteY5" fmla="*/ 99102 h 140660"/>
                  <a:gd name="connsiteX6" fmla="*/ 5756 w 94638"/>
                  <a:gd name="connsiteY6" fmla="*/ 131710 h 14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638" h="140660">
                    <a:moveTo>
                      <a:pt x="29415" y="140661"/>
                    </a:moveTo>
                    <a:lnTo>
                      <a:pt x="61388" y="133629"/>
                    </a:lnTo>
                    <a:lnTo>
                      <a:pt x="94639" y="92070"/>
                    </a:lnTo>
                    <a:lnTo>
                      <a:pt x="79293" y="0"/>
                    </a:lnTo>
                    <a:lnTo>
                      <a:pt x="52435" y="4477"/>
                    </a:lnTo>
                    <a:lnTo>
                      <a:pt x="0" y="99102"/>
                    </a:lnTo>
                    <a:lnTo>
                      <a:pt x="5756" y="13171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3" name="Vrije vorm 192">
                <a:extLst>
                  <a:ext uri="{FF2B5EF4-FFF2-40B4-BE49-F238E27FC236}">
                    <a16:creationId xmlns:a16="http://schemas.microsoft.com/office/drawing/2014/main" id="{CA1BB916-93D0-9833-2BD5-719046137C24}"/>
                  </a:ext>
                </a:extLst>
              </p:cNvPr>
              <p:cNvSpPr/>
              <p:nvPr/>
            </p:nvSpPr>
            <p:spPr>
              <a:xfrm>
                <a:off x="10701084" y="10867698"/>
                <a:ext cx="139399" cy="200760"/>
              </a:xfrm>
              <a:custGeom>
                <a:avLst/>
                <a:gdLst>
                  <a:gd name="connsiteX0" fmla="*/ 6395 w 139399"/>
                  <a:gd name="connsiteY0" fmla="*/ 200760 h 200760"/>
                  <a:gd name="connsiteX1" fmla="*/ 68421 w 139399"/>
                  <a:gd name="connsiteY1" fmla="*/ 192450 h 200760"/>
                  <a:gd name="connsiteX2" fmla="*/ 79292 w 139399"/>
                  <a:gd name="connsiteY2" fmla="*/ 129792 h 200760"/>
                  <a:gd name="connsiteX3" fmla="*/ 131727 w 139399"/>
                  <a:gd name="connsiteY3" fmla="*/ 71609 h 200760"/>
                  <a:gd name="connsiteX4" fmla="*/ 139400 w 139399"/>
                  <a:gd name="connsiteY4" fmla="*/ 63297 h 200760"/>
                  <a:gd name="connsiteX5" fmla="*/ 66503 w 139399"/>
                  <a:gd name="connsiteY5" fmla="*/ 0 h 200760"/>
                  <a:gd name="connsiteX6" fmla="*/ 41564 w 139399"/>
                  <a:gd name="connsiteY6" fmla="*/ 74806 h 200760"/>
                  <a:gd name="connsiteX7" fmla="*/ 0 w 139399"/>
                  <a:gd name="connsiteY7" fmla="*/ 97823 h 200760"/>
                  <a:gd name="connsiteX8" fmla="*/ 6395 w 139399"/>
                  <a:gd name="connsiteY8" fmla="*/ 200760 h 20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399" h="200760">
                    <a:moveTo>
                      <a:pt x="6395" y="200760"/>
                    </a:moveTo>
                    <a:lnTo>
                      <a:pt x="68421" y="192450"/>
                    </a:lnTo>
                    <a:lnTo>
                      <a:pt x="79292" y="129792"/>
                    </a:lnTo>
                    <a:lnTo>
                      <a:pt x="131727" y="71609"/>
                    </a:lnTo>
                    <a:lnTo>
                      <a:pt x="139400" y="63297"/>
                    </a:lnTo>
                    <a:lnTo>
                      <a:pt x="66503" y="0"/>
                    </a:lnTo>
                    <a:lnTo>
                      <a:pt x="41564" y="74806"/>
                    </a:lnTo>
                    <a:lnTo>
                      <a:pt x="0" y="97823"/>
                    </a:lnTo>
                    <a:lnTo>
                      <a:pt x="6395" y="200760"/>
                    </a:lnTo>
                    <a:close/>
                  </a:path>
                </a:pathLst>
              </a:custGeom>
              <a:solidFill>
                <a:srgbClr val="FFFFFF">
                  <a:alpha val="33000"/>
                </a:srgbClr>
              </a:solidFill>
              <a:ln w="6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94" name="Vrije vorm 193">
              <a:extLst>
                <a:ext uri="{FF2B5EF4-FFF2-40B4-BE49-F238E27FC236}">
                  <a16:creationId xmlns:a16="http://schemas.microsoft.com/office/drawing/2014/main" id="{1FFA65D1-6E24-3AD9-53E2-8688F9E268AF}"/>
                </a:ext>
              </a:extLst>
            </p:cNvPr>
            <p:cNvSpPr/>
            <p:nvPr/>
          </p:nvSpPr>
          <p:spPr>
            <a:xfrm>
              <a:off x="9078158" y="-378116"/>
              <a:ext cx="5324065" cy="6371925"/>
            </a:xfrm>
            <a:custGeom>
              <a:avLst/>
              <a:gdLst>
                <a:gd name="connsiteX0" fmla="*/ 5315752 w 5324065"/>
                <a:gd name="connsiteY0" fmla="*/ 3013973 h 6371925"/>
                <a:gd name="connsiteX1" fmla="*/ 5243496 w 5324065"/>
                <a:gd name="connsiteY1" fmla="*/ 2919347 h 6371925"/>
                <a:gd name="connsiteX2" fmla="*/ 5157170 w 5324065"/>
                <a:gd name="connsiteY2" fmla="*/ 2872034 h 6371925"/>
                <a:gd name="connsiteX3" fmla="*/ 5038232 w 5324065"/>
                <a:gd name="connsiteY3" fmla="*/ 2600304 h 6371925"/>
                <a:gd name="connsiteX4" fmla="*/ 5040789 w 5324065"/>
                <a:gd name="connsiteY4" fmla="*/ 2595828 h 6371925"/>
                <a:gd name="connsiteX5" fmla="*/ 5089388 w 5324065"/>
                <a:gd name="connsiteY5" fmla="*/ 2489693 h 6371925"/>
                <a:gd name="connsiteX6" fmla="*/ 5035674 w 5324065"/>
                <a:gd name="connsiteY6" fmla="*/ 2356065 h 6371925"/>
                <a:gd name="connsiteX7" fmla="*/ 5035674 w 5324065"/>
                <a:gd name="connsiteY7" fmla="*/ 2262718 h 6371925"/>
                <a:gd name="connsiteX8" fmla="*/ 4942314 w 5324065"/>
                <a:gd name="connsiteY8" fmla="*/ 2141877 h 6371925"/>
                <a:gd name="connsiteX9" fmla="*/ 4942954 w 5324065"/>
                <a:gd name="connsiteY9" fmla="*/ 2136763 h 6371925"/>
                <a:gd name="connsiteX10" fmla="*/ 4965335 w 5324065"/>
                <a:gd name="connsiteY10" fmla="*/ 2013365 h 6371925"/>
                <a:gd name="connsiteX11" fmla="*/ 4767105 w 5324065"/>
                <a:gd name="connsiteY11" fmla="*/ 1801735 h 6371925"/>
                <a:gd name="connsiteX12" fmla="*/ 4767105 w 5324065"/>
                <a:gd name="connsiteY12" fmla="*/ 1702633 h 6371925"/>
                <a:gd name="connsiteX13" fmla="*/ 4769662 w 5324065"/>
                <a:gd name="connsiteY13" fmla="*/ 1701354 h 6371925"/>
                <a:gd name="connsiteX14" fmla="*/ 4769662 w 5324065"/>
                <a:gd name="connsiteY14" fmla="*/ 1701354 h 6371925"/>
                <a:gd name="connsiteX15" fmla="*/ 4773500 w 5324065"/>
                <a:gd name="connsiteY15" fmla="*/ 1699436 h 6371925"/>
                <a:gd name="connsiteX16" fmla="*/ 4947430 w 5324065"/>
                <a:gd name="connsiteY16" fmla="*/ 1609925 h 6371925"/>
                <a:gd name="connsiteX17" fmla="*/ 4965335 w 5324065"/>
                <a:gd name="connsiteY17" fmla="*/ 1405967 h 6371925"/>
                <a:gd name="connsiteX18" fmla="*/ 4899471 w 5324065"/>
                <a:gd name="connsiteY18" fmla="*/ 1130400 h 6371925"/>
                <a:gd name="connsiteX19" fmla="*/ 4788846 w 5324065"/>
                <a:gd name="connsiteY19" fmla="*/ 1136154 h 6371925"/>
                <a:gd name="connsiteX20" fmla="*/ 4785008 w 5324065"/>
                <a:gd name="connsiteY20" fmla="*/ 1132957 h 6371925"/>
                <a:gd name="connsiteX21" fmla="*/ 4711472 w 5324065"/>
                <a:gd name="connsiteY21" fmla="*/ 1068382 h 6371925"/>
                <a:gd name="connsiteX22" fmla="*/ 4605324 w 5324065"/>
                <a:gd name="connsiteY22" fmla="*/ 1083087 h 6371925"/>
                <a:gd name="connsiteX23" fmla="*/ 4601486 w 5324065"/>
                <a:gd name="connsiteY23" fmla="*/ 1080529 h 6371925"/>
                <a:gd name="connsiteX24" fmla="*/ 4479352 w 5324065"/>
                <a:gd name="connsiteY24" fmla="*/ 983985 h 6371925"/>
                <a:gd name="connsiteX25" fmla="*/ 4481269 w 5324065"/>
                <a:gd name="connsiteY25" fmla="*/ 977591 h 6371925"/>
                <a:gd name="connsiteX26" fmla="*/ 4504290 w 5324065"/>
                <a:gd name="connsiteY26" fmla="*/ 860587 h 6371925"/>
                <a:gd name="connsiteX27" fmla="*/ 4438427 w 5324065"/>
                <a:gd name="connsiteY27" fmla="*/ 759568 h 6371925"/>
                <a:gd name="connsiteX28" fmla="*/ 4309258 w 5324065"/>
                <a:gd name="connsiteY28" fmla="*/ 783863 h 6371925"/>
                <a:gd name="connsiteX29" fmla="*/ 4148117 w 5324065"/>
                <a:gd name="connsiteY29" fmla="*/ 622104 h 6371925"/>
                <a:gd name="connsiteX30" fmla="*/ 4035573 w 5324065"/>
                <a:gd name="connsiteY30" fmla="*/ 602283 h 6371925"/>
                <a:gd name="connsiteX31" fmla="*/ 3994648 w 5324065"/>
                <a:gd name="connsiteY31" fmla="*/ 538347 h 6371925"/>
                <a:gd name="connsiteX32" fmla="*/ 3941574 w 5324065"/>
                <a:gd name="connsiteY32" fmla="*/ 563921 h 6371925"/>
                <a:gd name="connsiteX33" fmla="*/ 3804092 w 5324065"/>
                <a:gd name="connsiteY33" fmla="*/ 577987 h 6371925"/>
                <a:gd name="connsiteX34" fmla="*/ 3667889 w 5324065"/>
                <a:gd name="connsiteY34" fmla="*/ 673892 h 6371925"/>
                <a:gd name="connsiteX35" fmla="*/ 3605223 w 5324065"/>
                <a:gd name="connsiteY35" fmla="*/ 610595 h 6371925"/>
                <a:gd name="connsiteX36" fmla="*/ 3686433 w 5324065"/>
                <a:gd name="connsiteY36" fmla="*/ 528117 h 6371925"/>
                <a:gd name="connsiteX37" fmla="*/ 3707535 w 5324065"/>
                <a:gd name="connsiteY37" fmla="*/ 544740 h 6371925"/>
                <a:gd name="connsiteX38" fmla="*/ 3752936 w 5324065"/>
                <a:gd name="connsiteY38" fmla="*/ 499345 h 6371925"/>
                <a:gd name="connsiteX39" fmla="*/ 3842459 w 5324065"/>
                <a:gd name="connsiteY39" fmla="*/ 463541 h 6371925"/>
                <a:gd name="connsiteX40" fmla="*/ 3726079 w 5324065"/>
                <a:gd name="connsiteY40" fmla="*/ 451393 h 6371925"/>
                <a:gd name="connsiteX41" fmla="*/ 3677480 w 5324065"/>
                <a:gd name="connsiteY41" fmla="*/ 476328 h 6371925"/>
                <a:gd name="connsiteX42" fmla="*/ 3663413 w 5324065"/>
                <a:gd name="connsiteY42" fmla="*/ 541543 h 6371925"/>
                <a:gd name="connsiteX43" fmla="*/ 3658937 w 5324065"/>
                <a:gd name="connsiteY43" fmla="*/ 544101 h 6371925"/>
                <a:gd name="connsiteX44" fmla="*/ 3536801 w 5324065"/>
                <a:gd name="connsiteY44" fmla="*/ 606759 h 6371925"/>
                <a:gd name="connsiteX45" fmla="*/ 3529128 w 5324065"/>
                <a:gd name="connsiteY45" fmla="*/ 667499 h 6371925"/>
                <a:gd name="connsiteX46" fmla="*/ 3520815 w 5324065"/>
                <a:gd name="connsiteY46" fmla="*/ 668777 h 6371925"/>
                <a:gd name="connsiteX47" fmla="*/ 3291253 w 5324065"/>
                <a:gd name="connsiteY47" fmla="*/ 704582 h 6371925"/>
                <a:gd name="connsiteX48" fmla="*/ 3206206 w 5324065"/>
                <a:gd name="connsiteY48" fmla="*/ 822225 h 6371925"/>
                <a:gd name="connsiteX49" fmla="*/ 3183185 w 5324065"/>
                <a:gd name="connsiteY49" fmla="*/ 920048 h 6371925"/>
                <a:gd name="connsiteX50" fmla="*/ 3034832 w 5324065"/>
                <a:gd name="connsiteY50" fmla="*/ 933475 h 6371925"/>
                <a:gd name="connsiteX51" fmla="*/ 2992629 w 5324065"/>
                <a:gd name="connsiteY51" fmla="*/ 861866 h 6371925"/>
                <a:gd name="connsiteX52" fmla="*/ 2887120 w 5324065"/>
                <a:gd name="connsiteY52" fmla="*/ 849718 h 6371925"/>
                <a:gd name="connsiteX53" fmla="*/ 2827651 w 5324065"/>
                <a:gd name="connsiteY53" fmla="*/ 876572 h 6371925"/>
                <a:gd name="connsiteX54" fmla="*/ 2638373 w 5324065"/>
                <a:gd name="connsiteY54" fmla="*/ 820307 h 6371925"/>
                <a:gd name="connsiteX55" fmla="*/ 2775855 w 5324065"/>
                <a:gd name="connsiteY55" fmla="*/ 726960 h 6371925"/>
                <a:gd name="connsiteX56" fmla="*/ 2850671 w 5324065"/>
                <a:gd name="connsiteY56" fmla="*/ 739108 h 6371925"/>
                <a:gd name="connsiteX57" fmla="*/ 2928684 w 5324065"/>
                <a:gd name="connsiteY57" fmla="*/ 645760 h 6371925"/>
                <a:gd name="connsiteX58" fmla="*/ 2926126 w 5324065"/>
                <a:gd name="connsiteY58" fmla="*/ 547937 h 6371925"/>
                <a:gd name="connsiteX59" fmla="*/ 2888399 w 5324065"/>
                <a:gd name="connsiteY59" fmla="*/ 526199 h 6371925"/>
                <a:gd name="connsiteX60" fmla="*/ 2793760 w 5324065"/>
                <a:gd name="connsiteY60" fmla="*/ 600365 h 6371925"/>
                <a:gd name="connsiteX61" fmla="*/ 2754114 w 5324065"/>
                <a:gd name="connsiteY61" fmla="*/ 654072 h 6371925"/>
                <a:gd name="connsiteX62" fmla="*/ 2580183 w 5324065"/>
                <a:gd name="connsiteY62" fmla="*/ 528756 h 6371925"/>
                <a:gd name="connsiteX63" fmla="*/ 2538619 w 5324065"/>
                <a:gd name="connsiteY63" fmla="*/ 469295 h 6371925"/>
                <a:gd name="connsiteX64" fmla="*/ 2489382 w 5324065"/>
                <a:gd name="connsiteY64" fmla="*/ 498706 h 6371925"/>
                <a:gd name="connsiteX65" fmla="*/ 2453572 w 5324065"/>
                <a:gd name="connsiteY65" fmla="*/ 567118 h 6371925"/>
                <a:gd name="connsiteX66" fmla="*/ 2343587 w 5324065"/>
                <a:gd name="connsiteY66" fmla="*/ 648318 h 6371925"/>
                <a:gd name="connsiteX67" fmla="*/ 2301383 w 5324065"/>
                <a:gd name="connsiteY67" fmla="*/ 532593 h 6371925"/>
                <a:gd name="connsiteX68" fmla="*/ 2200349 w 5324065"/>
                <a:gd name="connsiteY68" fmla="*/ 503821 h 6371925"/>
                <a:gd name="connsiteX69" fmla="*/ 2198432 w 5324065"/>
                <a:gd name="connsiteY69" fmla="*/ 499345 h 6371925"/>
                <a:gd name="connsiteX70" fmla="*/ 2160704 w 5324065"/>
                <a:gd name="connsiteY70" fmla="*/ 419425 h 6371925"/>
                <a:gd name="connsiteX71" fmla="*/ 2165820 w 5324065"/>
                <a:gd name="connsiteY71" fmla="*/ 413670 h 6371925"/>
                <a:gd name="connsiteX72" fmla="*/ 2227846 w 5324065"/>
                <a:gd name="connsiteY72" fmla="*/ 352291 h 6371925"/>
                <a:gd name="connsiteX73" fmla="*/ 2287955 w 5324065"/>
                <a:gd name="connsiteY73" fmla="*/ 223139 h 6371925"/>
                <a:gd name="connsiteX74" fmla="*/ 2173493 w 5324065"/>
                <a:gd name="connsiteY74" fmla="*/ 210352 h 6371925"/>
                <a:gd name="connsiteX75" fmla="*/ 2050719 w 5324065"/>
                <a:gd name="connsiteY75" fmla="*/ 78642 h 6371925"/>
                <a:gd name="connsiteX76" fmla="*/ 1940733 w 5324065"/>
                <a:gd name="connsiteY76" fmla="*/ 97823 h 6371925"/>
                <a:gd name="connsiteX77" fmla="*/ 1937535 w 5324065"/>
                <a:gd name="connsiteY77" fmla="*/ 95905 h 6371925"/>
                <a:gd name="connsiteX78" fmla="*/ 1915794 w 5324065"/>
                <a:gd name="connsiteY78" fmla="*/ 85675 h 6371925"/>
                <a:gd name="connsiteX79" fmla="*/ 1868475 w 5324065"/>
                <a:gd name="connsiteY79" fmla="*/ 63937 h 6371925"/>
                <a:gd name="connsiteX80" fmla="*/ 1636994 w 5324065"/>
                <a:gd name="connsiteY80" fmla="*/ 0 h 6371925"/>
                <a:gd name="connsiteX81" fmla="*/ 1484165 w 5324065"/>
                <a:gd name="connsiteY81" fmla="*/ 7033 h 6371925"/>
                <a:gd name="connsiteX82" fmla="*/ 1488002 w 5324065"/>
                <a:gd name="connsiteY82" fmla="*/ 24935 h 6371925"/>
                <a:gd name="connsiteX83" fmla="*/ 1479050 w 5324065"/>
                <a:gd name="connsiteY83" fmla="*/ 124676 h 6371925"/>
                <a:gd name="connsiteX84" fmla="*/ 1558342 w 5324065"/>
                <a:gd name="connsiteY84" fmla="*/ 177105 h 6371925"/>
                <a:gd name="connsiteX85" fmla="*/ 1635076 w 5324065"/>
                <a:gd name="connsiteY85" fmla="*/ 182219 h 6371925"/>
                <a:gd name="connsiteX86" fmla="*/ 1624205 w 5324065"/>
                <a:gd name="connsiteY86" fmla="*/ 280682 h 6371925"/>
                <a:gd name="connsiteX87" fmla="*/ 1773836 w 5324065"/>
                <a:gd name="connsiteY87" fmla="*/ 420064 h 6371925"/>
                <a:gd name="connsiteX88" fmla="*/ 1636994 w 5324065"/>
                <a:gd name="connsiteY88" fmla="*/ 471213 h 6371925"/>
                <a:gd name="connsiteX89" fmla="*/ 1541715 w 5324065"/>
                <a:gd name="connsiteY89" fmla="*/ 471213 h 6371925"/>
                <a:gd name="connsiteX90" fmla="*/ 1545553 w 5324065"/>
                <a:gd name="connsiteY90" fmla="*/ 553692 h 6371925"/>
                <a:gd name="connsiteX91" fmla="*/ 1658096 w 5324065"/>
                <a:gd name="connsiteY91" fmla="*/ 505099 h 6371925"/>
                <a:gd name="connsiteX92" fmla="*/ 1658096 w 5324065"/>
                <a:gd name="connsiteY92" fmla="*/ 666220 h 6371925"/>
                <a:gd name="connsiteX93" fmla="*/ 1783428 w 5324065"/>
                <a:gd name="connsiteY93" fmla="*/ 744223 h 6371925"/>
                <a:gd name="connsiteX94" fmla="*/ 1672803 w 5324065"/>
                <a:gd name="connsiteY94" fmla="*/ 828619 h 6371925"/>
                <a:gd name="connsiteX95" fmla="*/ 1672803 w 5324065"/>
                <a:gd name="connsiteY95" fmla="*/ 908540 h 6371925"/>
                <a:gd name="connsiteX96" fmla="*/ 1752095 w 5324065"/>
                <a:gd name="connsiteY96" fmla="*/ 956492 h 6371925"/>
                <a:gd name="connsiteX97" fmla="*/ 1908760 w 5324065"/>
                <a:gd name="connsiteY97" fmla="*/ 966083 h 6371925"/>
                <a:gd name="connsiteX98" fmla="*/ 1911318 w 5324065"/>
                <a:gd name="connsiteY98" fmla="*/ 969280 h 6371925"/>
                <a:gd name="connsiteX99" fmla="*/ 2110826 w 5324065"/>
                <a:gd name="connsiteY99" fmla="*/ 1177713 h 6371925"/>
                <a:gd name="connsiteX100" fmla="*/ 2477871 w 5324065"/>
                <a:gd name="connsiteY100" fmla="*/ 1330522 h 6371925"/>
                <a:gd name="connsiteX101" fmla="*/ 2084609 w 5324065"/>
                <a:gd name="connsiteY101" fmla="*/ 1254437 h 6371925"/>
                <a:gd name="connsiteX102" fmla="*/ 2082051 w 5324065"/>
                <a:gd name="connsiteY102" fmla="*/ 1251880 h 6371925"/>
                <a:gd name="connsiteX103" fmla="*/ 1885740 w 5324065"/>
                <a:gd name="connsiteY103" fmla="*/ 1035774 h 6371925"/>
                <a:gd name="connsiteX104" fmla="*/ 1752095 w 5324065"/>
                <a:gd name="connsiteY104" fmla="*/ 1087563 h 6371925"/>
                <a:gd name="connsiteX105" fmla="*/ 1747619 w 5324065"/>
                <a:gd name="connsiteY105" fmla="*/ 1085005 h 6371925"/>
                <a:gd name="connsiteX106" fmla="*/ 1649783 w 5324065"/>
                <a:gd name="connsiteY106" fmla="*/ 1033856 h 6371925"/>
                <a:gd name="connsiteX107" fmla="*/ 1556423 w 5324065"/>
                <a:gd name="connsiteY107" fmla="*/ 1051119 h 6371925"/>
                <a:gd name="connsiteX108" fmla="*/ 1484805 w 5324065"/>
                <a:gd name="connsiteY108" fmla="*/ 1169401 h 6371925"/>
                <a:gd name="connsiteX109" fmla="*/ 1507825 w 5324065"/>
                <a:gd name="connsiteY109" fmla="*/ 1271700 h 6371925"/>
                <a:gd name="connsiteX110" fmla="*/ 1512940 w 5324065"/>
                <a:gd name="connsiteY110" fmla="*/ 1455198 h 6371925"/>
                <a:gd name="connsiteX111" fmla="*/ 1606300 w 5324065"/>
                <a:gd name="connsiteY111" fmla="*/ 1650205 h 6371925"/>
                <a:gd name="connsiteX112" fmla="*/ 1407431 w 5324065"/>
                <a:gd name="connsiteY112" fmla="*/ 1423230 h 6371925"/>
                <a:gd name="connsiteX113" fmla="*/ 1408071 w 5324065"/>
                <a:gd name="connsiteY113" fmla="*/ 1418115 h 6371925"/>
                <a:gd name="connsiteX114" fmla="*/ 1417662 w 5324065"/>
                <a:gd name="connsiteY114" fmla="*/ 1278733 h 6371925"/>
                <a:gd name="connsiteX115" fmla="*/ 1334534 w 5324065"/>
                <a:gd name="connsiteY115" fmla="*/ 1205206 h 6371925"/>
                <a:gd name="connsiteX116" fmla="*/ 1290412 w 5324065"/>
                <a:gd name="connsiteY116" fmla="*/ 1223747 h 6371925"/>
                <a:gd name="connsiteX117" fmla="*/ 1290412 w 5324065"/>
                <a:gd name="connsiteY117" fmla="*/ 1304947 h 6371925"/>
                <a:gd name="connsiteX118" fmla="*/ 1350520 w 5324065"/>
                <a:gd name="connsiteY118" fmla="*/ 1420672 h 6371925"/>
                <a:gd name="connsiteX119" fmla="*/ 1273146 w 5324065"/>
                <a:gd name="connsiteY119" fmla="*/ 1504429 h 6371925"/>
                <a:gd name="connsiteX120" fmla="*/ 1264834 w 5324065"/>
                <a:gd name="connsiteY120" fmla="*/ 1494199 h 6371925"/>
                <a:gd name="connsiteX121" fmla="*/ 1156127 w 5324065"/>
                <a:gd name="connsiteY121" fmla="*/ 1365047 h 6371925"/>
                <a:gd name="connsiteX122" fmla="*/ 1156127 w 5324065"/>
                <a:gd name="connsiteY122" fmla="*/ 1221190 h 6371925"/>
                <a:gd name="connsiteX123" fmla="*/ 1025679 w 5324065"/>
                <a:gd name="connsiteY123" fmla="*/ 1127203 h 6371925"/>
                <a:gd name="connsiteX124" fmla="*/ 948945 w 5324065"/>
                <a:gd name="connsiteY124" fmla="*/ 1163008 h 6371925"/>
                <a:gd name="connsiteX125" fmla="*/ 661831 w 5324065"/>
                <a:gd name="connsiteY125" fmla="*/ 1241650 h 6371925"/>
                <a:gd name="connsiteX126" fmla="*/ 522432 w 5324065"/>
                <a:gd name="connsiteY126" fmla="*/ 1290881 h 6371925"/>
                <a:gd name="connsiteX127" fmla="*/ 537778 w 5324065"/>
                <a:gd name="connsiteY127" fmla="*/ 1350982 h 6371925"/>
                <a:gd name="connsiteX128" fmla="*/ 558880 w 5324065"/>
                <a:gd name="connsiteY128" fmla="*/ 1372081 h 6371925"/>
                <a:gd name="connsiteX129" fmla="*/ 639451 w 5324065"/>
                <a:gd name="connsiteY129" fmla="*/ 1427066 h 6371925"/>
                <a:gd name="connsiteX130" fmla="*/ 666947 w 5324065"/>
                <a:gd name="connsiteY130" fmla="*/ 1434738 h 6371925"/>
                <a:gd name="connsiteX131" fmla="*/ 689328 w 5324065"/>
                <a:gd name="connsiteY131" fmla="*/ 1438574 h 6371925"/>
                <a:gd name="connsiteX132" fmla="*/ 704675 w 5324065"/>
                <a:gd name="connsiteY132" fmla="*/ 1437935 h 6371925"/>
                <a:gd name="connsiteX133" fmla="*/ 714267 w 5324065"/>
                <a:gd name="connsiteY133" fmla="*/ 1498036 h 6371925"/>
                <a:gd name="connsiteX134" fmla="*/ 714267 w 5324065"/>
                <a:gd name="connsiteY134" fmla="*/ 1668107 h 6371925"/>
                <a:gd name="connsiteX135" fmla="*/ 689328 w 5324065"/>
                <a:gd name="connsiteY135" fmla="*/ 1755700 h 6371925"/>
                <a:gd name="connsiteX136" fmla="*/ 669505 w 5324065"/>
                <a:gd name="connsiteY136" fmla="*/ 1786390 h 6371925"/>
                <a:gd name="connsiteX137" fmla="*/ 655437 w 5324065"/>
                <a:gd name="connsiteY137" fmla="*/ 1800456 h 6371925"/>
                <a:gd name="connsiteX138" fmla="*/ 654798 w 5324065"/>
                <a:gd name="connsiteY138" fmla="*/ 1807489 h 6371925"/>
                <a:gd name="connsiteX139" fmla="*/ 643287 w 5324065"/>
                <a:gd name="connsiteY139" fmla="*/ 1840736 h 6371925"/>
                <a:gd name="connsiteX140" fmla="*/ 642648 w 5324065"/>
                <a:gd name="connsiteY140" fmla="*/ 1857359 h 6371925"/>
                <a:gd name="connsiteX141" fmla="*/ 640090 w 5324065"/>
                <a:gd name="connsiteY141" fmla="*/ 1866950 h 6371925"/>
                <a:gd name="connsiteX142" fmla="*/ 643287 w 5324065"/>
                <a:gd name="connsiteY142" fmla="*/ 1895721 h 6371925"/>
                <a:gd name="connsiteX143" fmla="*/ 643287 w 5324065"/>
                <a:gd name="connsiteY143" fmla="*/ 1924493 h 6371925"/>
                <a:gd name="connsiteX144" fmla="*/ 638172 w 5324065"/>
                <a:gd name="connsiteY144" fmla="*/ 1991626 h 6371925"/>
                <a:gd name="connsiteX145" fmla="*/ 635614 w 5324065"/>
                <a:gd name="connsiteY145" fmla="*/ 1998020 h 6371925"/>
                <a:gd name="connsiteX146" fmla="*/ 635614 w 5324065"/>
                <a:gd name="connsiteY146" fmla="*/ 2003135 h 6371925"/>
                <a:gd name="connsiteX147" fmla="*/ 620267 w 5324065"/>
                <a:gd name="connsiteY147" fmla="*/ 2017840 h 6371925"/>
                <a:gd name="connsiteX148" fmla="*/ 611955 w 5324065"/>
                <a:gd name="connsiteY148" fmla="*/ 2017840 h 6371925"/>
                <a:gd name="connsiteX149" fmla="*/ 544812 w 5324065"/>
                <a:gd name="connsiteY149" fmla="*/ 2005053 h 6371925"/>
                <a:gd name="connsiteX150" fmla="*/ 533941 w 5324065"/>
                <a:gd name="connsiteY150" fmla="*/ 1998659 h 6371925"/>
                <a:gd name="connsiteX151" fmla="*/ 478309 w 5324065"/>
                <a:gd name="connsiteY151" fmla="*/ 1998659 h 6371925"/>
                <a:gd name="connsiteX152" fmla="*/ 471276 w 5324065"/>
                <a:gd name="connsiteY152" fmla="*/ 2001217 h 6371925"/>
                <a:gd name="connsiteX153" fmla="*/ 452092 w 5324065"/>
                <a:gd name="connsiteY153" fmla="*/ 2020398 h 6371925"/>
                <a:gd name="connsiteX154" fmla="*/ 438024 w 5324065"/>
                <a:gd name="connsiteY154" fmla="*/ 2088810 h 6371925"/>
                <a:gd name="connsiteX155" fmla="*/ 446337 w 5324065"/>
                <a:gd name="connsiteY155" fmla="*/ 2134845 h 6371925"/>
                <a:gd name="connsiteX156" fmla="*/ 473833 w 5324065"/>
                <a:gd name="connsiteY156" fmla="*/ 2155304 h 6371925"/>
                <a:gd name="connsiteX157" fmla="*/ 570390 w 5324065"/>
                <a:gd name="connsiteY157" fmla="*/ 2173207 h 6371925"/>
                <a:gd name="connsiteX158" fmla="*/ 572948 w 5324065"/>
                <a:gd name="connsiteY158" fmla="*/ 2169371 h 6371925"/>
                <a:gd name="connsiteX159" fmla="*/ 576785 w 5324065"/>
                <a:gd name="connsiteY159" fmla="*/ 2165535 h 6371925"/>
                <a:gd name="connsiteX160" fmla="*/ 586377 w 5324065"/>
                <a:gd name="connsiteY160" fmla="*/ 2150190 h 6371925"/>
                <a:gd name="connsiteX161" fmla="*/ 603002 w 5324065"/>
                <a:gd name="connsiteY161" fmla="*/ 2150190 h 6371925"/>
                <a:gd name="connsiteX162" fmla="*/ 605560 w 5324065"/>
                <a:gd name="connsiteY162" fmla="*/ 2155304 h 6371925"/>
                <a:gd name="connsiteX163" fmla="*/ 649682 w 5324065"/>
                <a:gd name="connsiteY163" fmla="*/ 2225634 h 6371925"/>
                <a:gd name="connsiteX164" fmla="*/ 653519 w 5324065"/>
                <a:gd name="connsiteY164" fmla="*/ 2245455 h 6371925"/>
                <a:gd name="connsiteX165" fmla="*/ 653519 w 5324065"/>
                <a:gd name="connsiteY165" fmla="*/ 2262079 h 6371925"/>
                <a:gd name="connsiteX166" fmla="*/ 633695 w 5324065"/>
                <a:gd name="connsiteY166" fmla="*/ 2335606 h 6371925"/>
                <a:gd name="connsiteX167" fmla="*/ 593410 w 5324065"/>
                <a:gd name="connsiteY167" fmla="*/ 2420002 h 6371925"/>
                <a:gd name="connsiteX168" fmla="*/ 565914 w 5324065"/>
                <a:gd name="connsiteY168" fmla="*/ 2411691 h 6371925"/>
                <a:gd name="connsiteX169" fmla="*/ 540975 w 5324065"/>
                <a:gd name="connsiteY169" fmla="*/ 2476906 h 6371925"/>
                <a:gd name="connsiteX170" fmla="*/ 533941 w 5324065"/>
                <a:gd name="connsiteY170" fmla="*/ 2483939 h 6371925"/>
                <a:gd name="connsiteX171" fmla="*/ 530105 w 5324065"/>
                <a:gd name="connsiteY171" fmla="*/ 2483939 h 6371925"/>
                <a:gd name="connsiteX172" fmla="*/ 526268 w 5324065"/>
                <a:gd name="connsiteY172" fmla="*/ 2487775 h 6371925"/>
                <a:gd name="connsiteX173" fmla="*/ 487901 w 5324065"/>
                <a:gd name="connsiteY173" fmla="*/ 2487775 h 6371925"/>
                <a:gd name="connsiteX174" fmla="*/ 481507 w 5324065"/>
                <a:gd name="connsiteY174" fmla="*/ 2489693 h 6371925"/>
                <a:gd name="connsiteX175" fmla="*/ 447615 w 5324065"/>
                <a:gd name="connsiteY175" fmla="*/ 2531252 h 6371925"/>
                <a:gd name="connsiteX176" fmla="*/ 447615 w 5324065"/>
                <a:gd name="connsiteY176" fmla="*/ 2538285 h 6371925"/>
                <a:gd name="connsiteX177" fmla="*/ 455929 w 5324065"/>
                <a:gd name="connsiteY177" fmla="*/ 2538924 h 6371925"/>
                <a:gd name="connsiteX178" fmla="*/ 464241 w 5324065"/>
                <a:gd name="connsiteY178" fmla="*/ 2542761 h 6371925"/>
                <a:gd name="connsiteX179" fmla="*/ 503248 w 5324065"/>
                <a:gd name="connsiteY179" fmla="*/ 2564499 h 6371925"/>
                <a:gd name="connsiteX180" fmla="*/ 524350 w 5324065"/>
                <a:gd name="connsiteY180" fmla="*/ 2588156 h 6371925"/>
                <a:gd name="connsiteX181" fmla="*/ 529465 w 5324065"/>
                <a:gd name="connsiteY181" fmla="*/ 2603500 h 6371925"/>
                <a:gd name="connsiteX182" fmla="*/ 529465 w 5324065"/>
                <a:gd name="connsiteY182" fmla="*/ 2618845 h 6371925"/>
                <a:gd name="connsiteX183" fmla="*/ 493016 w 5324065"/>
                <a:gd name="connsiteY183" fmla="*/ 2664240 h 6371925"/>
                <a:gd name="connsiteX184" fmla="*/ 461684 w 5324065"/>
                <a:gd name="connsiteY184" fmla="*/ 2646338 h 6371925"/>
                <a:gd name="connsiteX185" fmla="*/ 450173 w 5324065"/>
                <a:gd name="connsiteY185" fmla="*/ 2653371 h 6371925"/>
                <a:gd name="connsiteX186" fmla="*/ 455289 w 5324065"/>
                <a:gd name="connsiteY186" fmla="*/ 2673191 h 6371925"/>
                <a:gd name="connsiteX187" fmla="*/ 434826 w 5324065"/>
                <a:gd name="connsiteY187" fmla="*/ 2673191 h 6371925"/>
                <a:gd name="connsiteX188" fmla="*/ 403493 w 5324065"/>
                <a:gd name="connsiteY188" fmla="*/ 2683421 h 6371925"/>
                <a:gd name="connsiteX189" fmla="*/ 403493 w 5324065"/>
                <a:gd name="connsiteY189" fmla="*/ 2687257 h 6371925"/>
                <a:gd name="connsiteX190" fmla="*/ 395820 w 5324065"/>
                <a:gd name="connsiteY190" fmla="*/ 2685978 h 6371925"/>
                <a:gd name="connsiteX191" fmla="*/ 387507 w 5324065"/>
                <a:gd name="connsiteY191" fmla="*/ 2688536 h 6371925"/>
                <a:gd name="connsiteX192" fmla="*/ 303100 w 5324065"/>
                <a:gd name="connsiteY192" fmla="*/ 2681503 h 6371925"/>
                <a:gd name="connsiteX193" fmla="*/ 254502 w 5324065"/>
                <a:gd name="connsiteY193" fmla="*/ 2715390 h 6371925"/>
                <a:gd name="connsiteX194" fmla="*/ 248107 w 5324065"/>
                <a:gd name="connsiteY194" fmla="*/ 2712193 h 6371925"/>
                <a:gd name="connsiteX195" fmla="*/ 163060 w 5324065"/>
                <a:gd name="connsiteY195" fmla="*/ 2664880 h 6371925"/>
                <a:gd name="connsiteX196" fmla="*/ 140679 w 5324065"/>
                <a:gd name="connsiteY196" fmla="*/ 2693012 h 6371925"/>
                <a:gd name="connsiteX197" fmla="*/ 161142 w 5324065"/>
                <a:gd name="connsiteY197" fmla="*/ 2726259 h 6371925"/>
                <a:gd name="connsiteX198" fmla="*/ 92720 w 5324065"/>
                <a:gd name="connsiteY198" fmla="*/ 2726898 h 6371925"/>
                <a:gd name="connsiteX199" fmla="*/ 69061 w 5324065"/>
                <a:gd name="connsiteY199" fmla="*/ 2750555 h 6371925"/>
                <a:gd name="connsiteX200" fmla="*/ 46680 w 5324065"/>
                <a:gd name="connsiteY200" fmla="*/ 2767178 h 6371925"/>
                <a:gd name="connsiteX201" fmla="*/ 59469 w 5324065"/>
                <a:gd name="connsiteY201" fmla="*/ 2817048 h 6371925"/>
                <a:gd name="connsiteX202" fmla="*/ 91442 w 5324065"/>
                <a:gd name="connsiteY202" fmla="*/ 2840066 h 6371925"/>
                <a:gd name="connsiteX203" fmla="*/ 84408 w 5324065"/>
                <a:gd name="connsiteY203" fmla="*/ 2854132 h 6371925"/>
                <a:gd name="connsiteX204" fmla="*/ 84408 w 5324065"/>
                <a:gd name="connsiteY204" fmla="*/ 2879067 h 6371925"/>
                <a:gd name="connsiteX205" fmla="*/ 136843 w 5324065"/>
                <a:gd name="connsiteY205" fmla="*/ 2965382 h 6371925"/>
                <a:gd name="connsiteX206" fmla="*/ 163060 w 5324065"/>
                <a:gd name="connsiteY206" fmla="*/ 2995432 h 6371925"/>
                <a:gd name="connsiteX207" fmla="*/ 171373 w 5324065"/>
                <a:gd name="connsiteY207" fmla="*/ 3008219 h 6371925"/>
                <a:gd name="connsiteX208" fmla="*/ 184801 w 5324065"/>
                <a:gd name="connsiteY208" fmla="*/ 3021006 h 6371925"/>
                <a:gd name="connsiteX209" fmla="*/ 184801 w 5324065"/>
                <a:gd name="connsiteY209" fmla="*/ 3032515 h 6371925"/>
                <a:gd name="connsiteX210" fmla="*/ 196312 w 5324065"/>
                <a:gd name="connsiteY210" fmla="*/ 3068959 h 6371925"/>
                <a:gd name="connsiteX211" fmla="*/ 196312 w 5324065"/>
                <a:gd name="connsiteY211" fmla="*/ 3169340 h 6371925"/>
                <a:gd name="connsiteX212" fmla="*/ 152190 w 5324065"/>
                <a:gd name="connsiteY212" fmla="*/ 3234555 h 6371925"/>
                <a:gd name="connsiteX213" fmla="*/ 115740 w 5324065"/>
                <a:gd name="connsiteY213" fmla="*/ 3283146 h 6371925"/>
                <a:gd name="connsiteX214" fmla="*/ 115740 w 5324065"/>
                <a:gd name="connsiteY214" fmla="*/ 3305524 h 6371925"/>
                <a:gd name="connsiteX215" fmla="*/ 119578 w 5324065"/>
                <a:gd name="connsiteY215" fmla="*/ 3329181 h 6371925"/>
                <a:gd name="connsiteX216" fmla="*/ 129169 w 5324065"/>
                <a:gd name="connsiteY216" fmla="*/ 3341969 h 6371925"/>
                <a:gd name="connsiteX217" fmla="*/ 109346 w 5324065"/>
                <a:gd name="connsiteY217" fmla="*/ 3395675 h 6371925"/>
                <a:gd name="connsiteX218" fmla="*/ 55633 w 5324065"/>
                <a:gd name="connsiteY218" fmla="*/ 3448743 h 6371925"/>
                <a:gd name="connsiteX219" fmla="*/ 10871 w 5324065"/>
                <a:gd name="connsiteY219" fmla="*/ 3453218 h 6371925"/>
                <a:gd name="connsiteX220" fmla="*/ 0 w 5324065"/>
                <a:gd name="connsiteY220" fmla="*/ 3459611 h 6371925"/>
                <a:gd name="connsiteX221" fmla="*/ 3837 w 5324065"/>
                <a:gd name="connsiteY221" fmla="*/ 3478153 h 6371925"/>
                <a:gd name="connsiteX222" fmla="*/ 10871 w 5324065"/>
                <a:gd name="connsiteY222" fmla="*/ 3506925 h 6371925"/>
                <a:gd name="connsiteX223" fmla="*/ 23660 w 5324065"/>
                <a:gd name="connsiteY223" fmla="*/ 3499253 h 6371925"/>
                <a:gd name="connsiteX224" fmla="*/ 38367 w 5324065"/>
                <a:gd name="connsiteY224" fmla="*/ 3499253 h 6371925"/>
                <a:gd name="connsiteX225" fmla="*/ 92720 w 5324065"/>
                <a:gd name="connsiteY225" fmla="*/ 3503089 h 6371925"/>
                <a:gd name="connsiteX226" fmla="*/ 92720 w 5324065"/>
                <a:gd name="connsiteY226" fmla="*/ 3515237 h 6371925"/>
                <a:gd name="connsiteX227" fmla="*/ 123414 w 5324065"/>
                <a:gd name="connsiteY227" fmla="*/ 3565747 h 6371925"/>
                <a:gd name="connsiteX228" fmla="*/ 123414 w 5324065"/>
                <a:gd name="connsiteY228" fmla="*/ 3572780 h 6371925"/>
                <a:gd name="connsiteX229" fmla="*/ 127251 w 5324065"/>
                <a:gd name="connsiteY229" fmla="*/ 3613699 h 6371925"/>
                <a:gd name="connsiteX230" fmla="*/ 115740 w 5324065"/>
                <a:gd name="connsiteY230" fmla="*/ 3642471 h 6371925"/>
                <a:gd name="connsiteX231" fmla="*/ 91442 w 5324065"/>
                <a:gd name="connsiteY231" fmla="*/ 3642471 h 6371925"/>
                <a:gd name="connsiteX232" fmla="*/ 84408 w 5324065"/>
                <a:gd name="connsiteY232" fmla="*/ 3645668 h 6371925"/>
                <a:gd name="connsiteX233" fmla="*/ 84408 w 5324065"/>
                <a:gd name="connsiteY233" fmla="*/ 3727506 h 6371925"/>
                <a:gd name="connsiteX234" fmla="*/ 80571 w 5324065"/>
                <a:gd name="connsiteY234" fmla="*/ 3727506 h 6371925"/>
                <a:gd name="connsiteX235" fmla="*/ 82489 w 5324065"/>
                <a:gd name="connsiteY235" fmla="*/ 3859215 h 6371925"/>
                <a:gd name="connsiteX236" fmla="*/ 131087 w 5324065"/>
                <a:gd name="connsiteY236" fmla="*/ 3933383 h 6371925"/>
                <a:gd name="connsiteX237" fmla="*/ 160502 w 5324065"/>
                <a:gd name="connsiteY237" fmla="*/ 3978777 h 6371925"/>
                <a:gd name="connsiteX238" fmla="*/ 160502 w 5324065"/>
                <a:gd name="connsiteY238" fmla="*/ 3978777 h 6371925"/>
                <a:gd name="connsiteX239" fmla="*/ 162421 w 5324065"/>
                <a:gd name="connsiteY239" fmla="*/ 3981974 h 6371925"/>
                <a:gd name="connsiteX240" fmla="*/ 159863 w 5324065"/>
                <a:gd name="connsiteY240" fmla="*/ 3987729 h 6371925"/>
                <a:gd name="connsiteX241" fmla="*/ 93360 w 5324065"/>
                <a:gd name="connsiteY241" fmla="*/ 4143733 h 6371925"/>
                <a:gd name="connsiteX242" fmla="*/ 121496 w 5324065"/>
                <a:gd name="connsiteY242" fmla="*/ 4143733 h 6371925"/>
                <a:gd name="connsiteX243" fmla="*/ 125332 w 5324065"/>
                <a:gd name="connsiteY243" fmla="*/ 4148210 h 6371925"/>
                <a:gd name="connsiteX244" fmla="*/ 279440 w 5324065"/>
                <a:gd name="connsiteY244" fmla="*/ 4342577 h 6371925"/>
                <a:gd name="connsiteX245" fmla="*/ 306297 w 5324065"/>
                <a:gd name="connsiteY245" fmla="*/ 4476844 h 6371925"/>
                <a:gd name="connsiteX246" fmla="*/ 376637 w 5324065"/>
                <a:gd name="connsiteY246" fmla="*/ 4538223 h 6371925"/>
                <a:gd name="connsiteX247" fmla="*/ 375997 w 5324065"/>
                <a:gd name="connsiteY247" fmla="*/ 4543338 h 6371925"/>
                <a:gd name="connsiteX248" fmla="*/ 365126 w 5324065"/>
                <a:gd name="connsiteY248" fmla="*/ 4738344 h 6371925"/>
                <a:gd name="connsiteX249" fmla="*/ 487262 w 5324065"/>
                <a:gd name="connsiteY249" fmla="*/ 4832971 h 6371925"/>
                <a:gd name="connsiteX250" fmla="*/ 487262 w 5324065"/>
                <a:gd name="connsiteY250" fmla="*/ 4911613 h 6371925"/>
                <a:gd name="connsiteX251" fmla="*/ 588295 w 5324065"/>
                <a:gd name="connsiteY251" fmla="*/ 4996009 h 6371925"/>
                <a:gd name="connsiteX252" fmla="*/ 691246 w 5324065"/>
                <a:gd name="connsiteY252" fmla="*/ 4960205 h 6371925"/>
                <a:gd name="connsiteX253" fmla="*/ 692525 w 5324065"/>
                <a:gd name="connsiteY253" fmla="*/ 4960205 h 6371925"/>
                <a:gd name="connsiteX254" fmla="*/ 692525 w 5324065"/>
                <a:gd name="connsiteY254" fmla="*/ 4960205 h 6371925"/>
                <a:gd name="connsiteX255" fmla="*/ 808266 w 5324065"/>
                <a:gd name="connsiteY255" fmla="*/ 4960844 h 6371925"/>
                <a:gd name="connsiteX256" fmla="*/ 886918 w 5324065"/>
                <a:gd name="connsiteY256" fmla="*/ 4990894 h 6371925"/>
                <a:gd name="connsiteX257" fmla="*/ 1001379 w 5324065"/>
                <a:gd name="connsiteY257" fmla="*/ 4955090 h 6371925"/>
                <a:gd name="connsiteX258" fmla="*/ 1002020 w 5324065"/>
                <a:gd name="connsiteY258" fmla="*/ 4955090 h 6371925"/>
                <a:gd name="connsiteX259" fmla="*/ 1002659 w 5324065"/>
                <a:gd name="connsiteY259" fmla="*/ 4955090 h 6371925"/>
                <a:gd name="connsiteX260" fmla="*/ 1145256 w 5324065"/>
                <a:gd name="connsiteY260" fmla="*/ 5020306 h 6371925"/>
                <a:gd name="connsiteX261" fmla="*/ 1155488 w 5324065"/>
                <a:gd name="connsiteY261" fmla="*/ 5024781 h 6371925"/>
                <a:gd name="connsiteX262" fmla="*/ 1276983 w 5324065"/>
                <a:gd name="connsiteY262" fmla="*/ 5024781 h 6371925"/>
                <a:gd name="connsiteX263" fmla="*/ 1277623 w 5324065"/>
                <a:gd name="connsiteY263" fmla="*/ 5025420 h 6371925"/>
                <a:gd name="connsiteX264" fmla="*/ 1278262 w 5324065"/>
                <a:gd name="connsiteY264" fmla="*/ 5025420 h 6371925"/>
                <a:gd name="connsiteX265" fmla="*/ 1280820 w 5324065"/>
                <a:gd name="connsiteY265" fmla="*/ 5027338 h 6371925"/>
                <a:gd name="connsiteX266" fmla="*/ 1417022 w 5324065"/>
                <a:gd name="connsiteY266" fmla="*/ 5118128 h 6371925"/>
                <a:gd name="connsiteX267" fmla="*/ 1266112 w 5324065"/>
                <a:gd name="connsiteY267" fmla="*/ 5274134 h 6371925"/>
                <a:gd name="connsiteX268" fmla="*/ 1198331 w 5324065"/>
                <a:gd name="connsiteY268" fmla="*/ 5463386 h 6371925"/>
                <a:gd name="connsiteX269" fmla="*/ 1198331 w 5324065"/>
                <a:gd name="connsiteY269" fmla="*/ 5563127 h 6371925"/>
                <a:gd name="connsiteX270" fmla="*/ 1109447 w 5324065"/>
                <a:gd name="connsiteY270" fmla="*/ 5647524 h 6371925"/>
                <a:gd name="connsiteX271" fmla="*/ 1045502 w 5324065"/>
                <a:gd name="connsiteY271" fmla="*/ 5864269 h 6371925"/>
                <a:gd name="connsiteX272" fmla="*/ 1053815 w 5324065"/>
                <a:gd name="connsiteY272" fmla="*/ 6040734 h 6371925"/>
                <a:gd name="connsiteX273" fmla="*/ 1163161 w 5324065"/>
                <a:gd name="connsiteY273" fmla="*/ 6108507 h 6371925"/>
                <a:gd name="connsiteX274" fmla="*/ 1164439 w 5324065"/>
                <a:gd name="connsiteY274" fmla="*/ 6111064 h 6371925"/>
                <a:gd name="connsiteX275" fmla="*/ 1223269 w 5324065"/>
                <a:gd name="connsiteY275" fmla="*/ 6233183 h 6371925"/>
                <a:gd name="connsiteX276" fmla="*/ 1313432 w 5324065"/>
                <a:gd name="connsiteY276" fmla="*/ 6260036 h 6371925"/>
                <a:gd name="connsiteX277" fmla="*/ 1429172 w 5324065"/>
                <a:gd name="connsiteY277" fmla="*/ 6195460 h 6371925"/>
                <a:gd name="connsiteX278" fmla="*/ 1434288 w 5324065"/>
                <a:gd name="connsiteY278" fmla="*/ 6197379 h 6371925"/>
                <a:gd name="connsiteX279" fmla="*/ 1582001 w 5324065"/>
                <a:gd name="connsiteY279" fmla="*/ 6249807 h 6371925"/>
                <a:gd name="connsiteX280" fmla="*/ 1621007 w 5324065"/>
                <a:gd name="connsiteY280" fmla="*/ 6182673 h 6371925"/>
                <a:gd name="connsiteX281" fmla="*/ 1605660 w 5324065"/>
                <a:gd name="connsiteY281" fmla="*/ 6098916 h 6371925"/>
                <a:gd name="connsiteX282" fmla="*/ 1615252 w 5324065"/>
                <a:gd name="connsiteY282" fmla="*/ 6095719 h 6371925"/>
                <a:gd name="connsiteX283" fmla="*/ 1755931 w 5324065"/>
                <a:gd name="connsiteY283" fmla="*/ 6045849 h 6371925"/>
                <a:gd name="connsiteX284" fmla="*/ 1756571 w 5324065"/>
                <a:gd name="connsiteY284" fmla="*/ 6047128 h 6371925"/>
                <a:gd name="connsiteX285" fmla="*/ 1756571 w 5324065"/>
                <a:gd name="connsiteY285" fmla="*/ 6047128 h 6371925"/>
                <a:gd name="connsiteX286" fmla="*/ 1804530 w 5324065"/>
                <a:gd name="connsiteY286" fmla="*/ 6176279 h 6371925"/>
                <a:gd name="connsiteX287" fmla="*/ 1870393 w 5324065"/>
                <a:gd name="connsiteY287" fmla="*/ 6196100 h 6371925"/>
                <a:gd name="connsiteX288" fmla="*/ 1933699 w 5324065"/>
                <a:gd name="connsiteY288" fmla="*/ 6137278 h 6371925"/>
                <a:gd name="connsiteX289" fmla="*/ 2030256 w 5324065"/>
                <a:gd name="connsiteY289" fmla="*/ 6142394 h 6371925"/>
                <a:gd name="connsiteX290" fmla="*/ 2030895 w 5324065"/>
                <a:gd name="connsiteY290" fmla="*/ 6143033 h 6371925"/>
                <a:gd name="connsiteX291" fmla="*/ 2031535 w 5324065"/>
                <a:gd name="connsiteY291" fmla="*/ 6143033 h 6371925"/>
                <a:gd name="connsiteX292" fmla="*/ 2034092 w 5324065"/>
                <a:gd name="connsiteY292" fmla="*/ 6144950 h 6371925"/>
                <a:gd name="connsiteX293" fmla="*/ 2209302 w 5324065"/>
                <a:gd name="connsiteY293" fmla="*/ 6274103 h 6371925"/>
                <a:gd name="connsiteX294" fmla="*/ 2268132 w 5324065"/>
                <a:gd name="connsiteY294" fmla="*/ 6314382 h 6371925"/>
                <a:gd name="connsiteX295" fmla="*/ 2294988 w 5324065"/>
                <a:gd name="connsiteY295" fmla="*/ 6313743 h 6371925"/>
                <a:gd name="connsiteX296" fmla="*/ 2366607 w 5324065"/>
                <a:gd name="connsiteY296" fmla="*/ 6277939 h 6371925"/>
                <a:gd name="connsiteX297" fmla="*/ 2489382 w 5324065"/>
                <a:gd name="connsiteY297" fmla="*/ 6232544 h 6371925"/>
                <a:gd name="connsiteX298" fmla="*/ 2490660 w 5324065"/>
                <a:gd name="connsiteY298" fmla="*/ 6233822 h 6371925"/>
                <a:gd name="connsiteX299" fmla="*/ 2490660 w 5324065"/>
                <a:gd name="connsiteY299" fmla="*/ 6233822 h 6371925"/>
                <a:gd name="connsiteX300" fmla="*/ 2490660 w 5324065"/>
                <a:gd name="connsiteY300" fmla="*/ 6233822 h 6371925"/>
                <a:gd name="connsiteX301" fmla="*/ 2495137 w 5324065"/>
                <a:gd name="connsiteY301" fmla="*/ 6238298 h 6371925"/>
                <a:gd name="connsiteX302" fmla="*/ 2580823 w 5324065"/>
                <a:gd name="connsiteY302" fmla="*/ 6332924 h 6371925"/>
                <a:gd name="connsiteX303" fmla="*/ 2580823 w 5324065"/>
                <a:gd name="connsiteY303" fmla="*/ 6332924 h 6371925"/>
                <a:gd name="connsiteX304" fmla="*/ 2731093 w 5324065"/>
                <a:gd name="connsiteY304" fmla="*/ 6371925 h 6371925"/>
                <a:gd name="connsiteX305" fmla="*/ 2764345 w 5324065"/>
                <a:gd name="connsiteY305" fmla="*/ 6331007 h 6371925"/>
                <a:gd name="connsiteX306" fmla="*/ 2750277 w 5324065"/>
                <a:gd name="connsiteY306" fmla="*/ 6237658 h 6371925"/>
                <a:gd name="connsiteX307" fmla="*/ 2750277 w 5324065"/>
                <a:gd name="connsiteY307" fmla="*/ 6237658 h 6371925"/>
                <a:gd name="connsiteX308" fmla="*/ 2750277 w 5324065"/>
                <a:gd name="connsiteY308" fmla="*/ 6237019 h 6371925"/>
                <a:gd name="connsiteX309" fmla="*/ 2933800 w 5324065"/>
                <a:gd name="connsiteY309" fmla="*/ 6212084 h 6371925"/>
                <a:gd name="connsiteX310" fmla="*/ 2935718 w 5324065"/>
                <a:gd name="connsiteY310" fmla="*/ 6212724 h 6371925"/>
                <a:gd name="connsiteX311" fmla="*/ 3115404 w 5324065"/>
                <a:gd name="connsiteY311" fmla="*/ 6241495 h 6371925"/>
                <a:gd name="connsiteX312" fmla="*/ 3203008 w 5324065"/>
                <a:gd name="connsiteY312" fmla="*/ 6299038 h 6371925"/>
                <a:gd name="connsiteX313" fmla="*/ 3312354 w 5324065"/>
                <a:gd name="connsiteY313" fmla="*/ 6271545 h 6371925"/>
                <a:gd name="connsiteX314" fmla="*/ 3414666 w 5324065"/>
                <a:gd name="connsiteY314" fmla="*/ 6304153 h 6371925"/>
                <a:gd name="connsiteX315" fmla="*/ 3520815 w 5324065"/>
                <a:gd name="connsiteY315" fmla="*/ 6281775 h 6371925"/>
                <a:gd name="connsiteX316" fmla="*/ 3726718 w 5324065"/>
                <a:gd name="connsiteY316" fmla="*/ 6147508 h 6371925"/>
                <a:gd name="connsiteX317" fmla="*/ 3830948 w 5324065"/>
                <a:gd name="connsiteY317" fmla="*/ 6133442 h 6371925"/>
                <a:gd name="connsiteX318" fmla="*/ 3832867 w 5324065"/>
                <a:gd name="connsiteY318" fmla="*/ 6134081 h 6371925"/>
                <a:gd name="connsiteX319" fmla="*/ 3978022 w 5324065"/>
                <a:gd name="connsiteY319" fmla="*/ 6174362 h 6371925"/>
                <a:gd name="connsiteX320" fmla="*/ 4122538 w 5324065"/>
                <a:gd name="connsiteY320" fmla="*/ 6132163 h 6371925"/>
                <a:gd name="connsiteX321" fmla="*/ 4263218 w 5324065"/>
                <a:gd name="connsiteY321" fmla="*/ 6214002 h 6371925"/>
                <a:gd name="connsiteX322" fmla="*/ 4316292 w 5324065"/>
                <a:gd name="connsiteY322" fmla="*/ 6176279 h 6371925"/>
                <a:gd name="connsiteX323" fmla="*/ 4300306 w 5324065"/>
                <a:gd name="connsiteY323" fmla="*/ 6071423 h 6371925"/>
                <a:gd name="connsiteX324" fmla="*/ 4142361 w 5324065"/>
                <a:gd name="connsiteY324" fmla="*/ 5992782 h 6371925"/>
                <a:gd name="connsiteX325" fmla="*/ 4142361 w 5324065"/>
                <a:gd name="connsiteY325" fmla="*/ 5990863 h 6371925"/>
                <a:gd name="connsiteX326" fmla="*/ 4141082 w 5324065"/>
                <a:gd name="connsiteY326" fmla="*/ 5990224 h 6371925"/>
                <a:gd name="connsiteX327" fmla="*/ 4141082 w 5324065"/>
                <a:gd name="connsiteY327" fmla="*/ 5896237 h 6371925"/>
                <a:gd name="connsiteX328" fmla="*/ 4143640 w 5324065"/>
                <a:gd name="connsiteY328" fmla="*/ 5893041 h 6371925"/>
                <a:gd name="connsiteX329" fmla="*/ 4318210 w 5324065"/>
                <a:gd name="connsiteY329" fmla="*/ 5673098 h 6371925"/>
                <a:gd name="connsiteX330" fmla="*/ 4463366 w 5324065"/>
                <a:gd name="connsiteY330" fmla="*/ 5601489 h 6371925"/>
                <a:gd name="connsiteX331" fmla="*/ 4538820 w 5324065"/>
                <a:gd name="connsiteY331" fmla="*/ 5471059 h 6371925"/>
                <a:gd name="connsiteX332" fmla="*/ 4635378 w 5324065"/>
                <a:gd name="connsiteY332" fmla="*/ 5471059 h 6371925"/>
                <a:gd name="connsiteX333" fmla="*/ 4628983 w 5324065"/>
                <a:gd name="connsiteY333" fmla="*/ 5358530 h 6371925"/>
                <a:gd name="connsiteX334" fmla="*/ 4628983 w 5324065"/>
                <a:gd name="connsiteY334" fmla="*/ 5357891 h 6371925"/>
                <a:gd name="connsiteX335" fmla="*/ 4628983 w 5324065"/>
                <a:gd name="connsiteY335" fmla="*/ 5355973 h 6371925"/>
                <a:gd name="connsiteX336" fmla="*/ 4649445 w 5324065"/>
                <a:gd name="connsiteY336" fmla="*/ 5244084 h 6371925"/>
                <a:gd name="connsiteX337" fmla="*/ 4650724 w 5324065"/>
                <a:gd name="connsiteY337" fmla="*/ 5238329 h 6371925"/>
                <a:gd name="connsiteX338" fmla="*/ 4398781 w 5324065"/>
                <a:gd name="connsiteY338" fmla="*/ 4947418 h 6371925"/>
                <a:gd name="connsiteX339" fmla="*/ 4275367 w 5324065"/>
                <a:gd name="connsiteY339" fmla="*/ 4864939 h 6371925"/>
                <a:gd name="connsiteX340" fmla="*/ 4055396 w 5324065"/>
                <a:gd name="connsiteY340" fmla="*/ 4714688 h 6371925"/>
                <a:gd name="connsiteX341" fmla="*/ 3927506 w 5324065"/>
                <a:gd name="connsiteY341" fmla="*/ 4643719 h 6371925"/>
                <a:gd name="connsiteX342" fmla="*/ 3926227 w 5324065"/>
                <a:gd name="connsiteY342" fmla="*/ 4639883 h 6371925"/>
                <a:gd name="connsiteX343" fmla="*/ 3890418 w 5324065"/>
                <a:gd name="connsiteY343" fmla="*/ 4540141 h 6371925"/>
                <a:gd name="connsiteX344" fmla="*/ 3890418 w 5324065"/>
                <a:gd name="connsiteY344" fmla="*/ 4538862 h 6371925"/>
                <a:gd name="connsiteX345" fmla="*/ 3890418 w 5324065"/>
                <a:gd name="connsiteY345" fmla="*/ 4538862 h 6371925"/>
                <a:gd name="connsiteX346" fmla="*/ 3891696 w 5324065"/>
                <a:gd name="connsiteY346" fmla="*/ 4522878 h 6371925"/>
                <a:gd name="connsiteX347" fmla="*/ 3898731 w 5324065"/>
                <a:gd name="connsiteY347" fmla="*/ 4388611 h 6371925"/>
                <a:gd name="connsiteX348" fmla="*/ 3768283 w 5324065"/>
                <a:gd name="connsiteY348" fmla="*/ 4185932 h 6371925"/>
                <a:gd name="connsiteX349" fmla="*/ 3596270 w 5324065"/>
                <a:gd name="connsiteY349" fmla="*/ 4081715 h 6371925"/>
                <a:gd name="connsiteX350" fmla="*/ 3589237 w 5324065"/>
                <a:gd name="connsiteY350" fmla="*/ 3974941 h 6371925"/>
                <a:gd name="connsiteX351" fmla="*/ 3589876 w 5324065"/>
                <a:gd name="connsiteY351" fmla="*/ 3974301 h 6371925"/>
                <a:gd name="connsiteX352" fmla="*/ 3589876 w 5324065"/>
                <a:gd name="connsiteY352" fmla="*/ 3973662 h 6371925"/>
                <a:gd name="connsiteX353" fmla="*/ 3657657 w 5324065"/>
                <a:gd name="connsiteY353" fmla="*/ 3922513 h 6371925"/>
                <a:gd name="connsiteX354" fmla="*/ 3726079 w 5324065"/>
                <a:gd name="connsiteY354" fmla="*/ 3979417 h 6371925"/>
                <a:gd name="connsiteX355" fmla="*/ 3822636 w 5324065"/>
                <a:gd name="connsiteY355" fmla="*/ 4025451 h 6371925"/>
                <a:gd name="connsiteX356" fmla="*/ 4045804 w 5324065"/>
                <a:gd name="connsiteY356" fmla="*/ 3820853 h 6371925"/>
                <a:gd name="connsiteX357" fmla="*/ 4049641 w 5324065"/>
                <a:gd name="connsiteY357" fmla="*/ 3820214 h 6371925"/>
                <a:gd name="connsiteX358" fmla="*/ 4155790 w 5324065"/>
                <a:gd name="connsiteY358" fmla="*/ 3811263 h 6371925"/>
                <a:gd name="connsiteX359" fmla="*/ 4280483 w 5324065"/>
                <a:gd name="connsiteY359" fmla="*/ 3668046 h 6371925"/>
                <a:gd name="connsiteX360" fmla="*/ 4417964 w 5324065"/>
                <a:gd name="connsiteY360" fmla="*/ 3663569 h 6371925"/>
                <a:gd name="connsiteX361" fmla="*/ 4455053 w 5324065"/>
                <a:gd name="connsiteY361" fmla="*/ 3606666 h 6371925"/>
                <a:gd name="connsiteX362" fmla="*/ 4487664 w 5324065"/>
                <a:gd name="connsiteY362" fmla="*/ 3556796 h 6371925"/>
                <a:gd name="connsiteX363" fmla="*/ 4493420 w 5324065"/>
                <a:gd name="connsiteY363" fmla="*/ 3556796 h 6371925"/>
                <a:gd name="connsiteX364" fmla="*/ 4706996 w 5324065"/>
                <a:gd name="connsiteY364" fmla="*/ 3552320 h 6371925"/>
                <a:gd name="connsiteX365" fmla="*/ 4795880 w 5324065"/>
                <a:gd name="connsiteY365" fmla="*/ 3574058 h 6371925"/>
                <a:gd name="connsiteX366" fmla="*/ 4892436 w 5324065"/>
                <a:gd name="connsiteY366" fmla="*/ 3515237 h 6371925"/>
                <a:gd name="connsiteX367" fmla="*/ 4892436 w 5324065"/>
                <a:gd name="connsiteY367" fmla="*/ 3393118 h 6371925"/>
                <a:gd name="connsiteX368" fmla="*/ 4892436 w 5324065"/>
                <a:gd name="connsiteY368" fmla="*/ 3393118 h 6371925"/>
                <a:gd name="connsiteX369" fmla="*/ 4892436 w 5324065"/>
                <a:gd name="connsiteY369" fmla="*/ 3391839 h 6371925"/>
                <a:gd name="connsiteX370" fmla="*/ 4906504 w 5324065"/>
                <a:gd name="connsiteY370" fmla="*/ 3395036 h 6371925"/>
                <a:gd name="connsiteX371" fmla="*/ 5099619 w 5324065"/>
                <a:gd name="connsiteY371" fmla="*/ 3440430 h 6371925"/>
                <a:gd name="connsiteX372" fmla="*/ 5184027 w 5324065"/>
                <a:gd name="connsiteY372" fmla="*/ 3383527 h 6371925"/>
                <a:gd name="connsiteX373" fmla="*/ 5272910 w 5324065"/>
                <a:gd name="connsiteY373" fmla="*/ 3427643 h 6371925"/>
                <a:gd name="connsiteX374" fmla="*/ 5302963 w 5324065"/>
                <a:gd name="connsiteY374" fmla="*/ 3379691 h 6371925"/>
                <a:gd name="connsiteX375" fmla="*/ 5303604 w 5324065"/>
                <a:gd name="connsiteY375" fmla="*/ 3380331 h 6371925"/>
                <a:gd name="connsiteX376" fmla="*/ 5324066 w 5324065"/>
                <a:gd name="connsiteY376" fmla="*/ 3347083 h 6371925"/>
                <a:gd name="connsiteX377" fmla="*/ 5315752 w 5324065"/>
                <a:gd name="connsiteY377" fmla="*/ 3013973 h 63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5324065" h="6371925">
                  <a:moveTo>
                    <a:pt x="5315752" y="3013973"/>
                  </a:moveTo>
                  <a:lnTo>
                    <a:pt x="5243496" y="2919347"/>
                  </a:lnTo>
                  <a:lnTo>
                    <a:pt x="5157170" y="2872034"/>
                  </a:lnTo>
                  <a:lnTo>
                    <a:pt x="5038232" y="2600304"/>
                  </a:lnTo>
                  <a:lnTo>
                    <a:pt x="5040789" y="2595828"/>
                  </a:lnTo>
                  <a:lnTo>
                    <a:pt x="5089388" y="2489693"/>
                  </a:lnTo>
                  <a:lnTo>
                    <a:pt x="5035674" y="2356065"/>
                  </a:lnTo>
                  <a:lnTo>
                    <a:pt x="5035674" y="2262718"/>
                  </a:lnTo>
                  <a:lnTo>
                    <a:pt x="4942314" y="2141877"/>
                  </a:lnTo>
                  <a:lnTo>
                    <a:pt x="4942954" y="2136763"/>
                  </a:lnTo>
                  <a:lnTo>
                    <a:pt x="4965335" y="2013365"/>
                  </a:lnTo>
                  <a:lnTo>
                    <a:pt x="4767105" y="1801735"/>
                  </a:lnTo>
                  <a:lnTo>
                    <a:pt x="4767105" y="1702633"/>
                  </a:lnTo>
                  <a:lnTo>
                    <a:pt x="4769662" y="1701354"/>
                  </a:lnTo>
                  <a:lnTo>
                    <a:pt x="4769662" y="1701354"/>
                  </a:lnTo>
                  <a:lnTo>
                    <a:pt x="4773500" y="1699436"/>
                  </a:lnTo>
                  <a:lnTo>
                    <a:pt x="4947430" y="1609925"/>
                  </a:lnTo>
                  <a:lnTo>
                    <a:pt x="4965335" y="1405967"/>
                  </a:lnTo>
                  <a:lnTo>
                    <a:pt x="4899471" y="1130400"/>
                  </a:lnTo>
                  <a:lnTo>
                    <a:pt x="4788846" y="1136154"/>
                  </a:lnTo>
                  <a:lnTo>
                    <a:pt x="4785008" y="1132957"/>
                  </a:lnTo>
                  <a:lnTo>
                    <a:pt x="4711472" y="1068382"/>
                  </a:lnTo>
                  <a:lnTo>
                    <a:pt x="4605324" y="1083087"/>
                  </a:lnTo>
                  <a:lnTo>
                    <a:pt x="4601486" y="1080529"/>
                  </a:lnTo>
                  <a:lnTo>
                    <a:pt x="4479352" y="983985"/>
                  </a:lnTo>
                  <a:lnTo>
                    <a:pt x="4481269" y="977591"/>
                  </a:lnTo>
                  <a:lnTo>
                    <a:pt x="4504290" y="860587"/>
                  </a:lnTo>
                  <a:lnTo>
                    <a:pt x="4438427" y="759568"/>
                  </a:lnTo>
                  <a:lnTo>
                    <a:pt x="4309258" y="783863"/>
                  </a:lnTo>
                  <a:lnTo>
                    <a:pt x="4148117" y="622104"/>
                  </a:lnTo>
                  <a:lnTo>
                    <a:pt x="4035573" y="602283"/>
                  </a:lnTo>
                  <a:lnTo>
                    <a:pt x="3994648" y="538347"/>
                  </a:lnTo>
                  <a:lnTo>
                    <a:pt x="3941574" y="563921"/>
                  </a:lnTo>
                  <a:lnTo>
                    <a:pt x="3804092" y="577987"/>
                  </a:lnTo>
                  <a:lnTo>
                    <a:pt x="3667889" y="673892"/>
                  </a:lnTo>
                  <a:lnTo>
                    <a:pt x="3605223" y="610595"/>
                  </a:lnTo>
                  <a:lnTo>
                    <a:pt x="3686433" y="528117"/>
                  </a:lnTo>
                  <a:lnTo>
                    <a:pt x="3707535" y="544740"/>
                  </a:lnTo>
                  <a:lnTo>
                    <a:pt x="3752936" y="499345"/>
                  </a:lnTo>
                  <a:lnTo>
                    <a:pt x="3842459" y="463541"/>
                  </a:lnTo>
                  <a:lnTo>
                    <a:pt x="3726079" y="451393"/>
                  </a:lnTo>
                  <a:lnTo>
                    <a:pt x="3677480" y="476328"/>
                  </a:lnTo>
                  <a:lnTo>
                    <a:pt x="3663413" y="541543"/>
                  </a:lnTo>
                  <a:lnTo>
                    <a:pt x="3658937" y="544101"/>
                  </a:lnTo>
                  <a:lnTo>
                    <a:pt x="3536801" y="606759"/>
                  </a:lnTo>
                  <a:lnTo>
                    <a:pt x="3529128" y="667499"/>
                  </a:lnTo>
                  <a:lnTo>
                    <a:pt x="3520815" y="668777"/>
                  </a:lnTo>
                  <a:lnTo>
                    <a:pt x="3291253" y="704582"/>
                  </a:lnTo>
                  <a:lnTo>
                    <a:pt x="3206206" y="822225"/>
                  </a:lnTo>
                  <a:lnTo>
                    <a:pt x="3183185" y="920048"/>
                  </a:lnTo>
                  <a:lnTo>
                    <a:pt x="3034832" y="933475"/>
                  </a:lnTo>
                  <a:lnTo>
                    <a:pt x="2992629" y="861866"/>
                  </a:lnTo>
                  <a:lnTo>
                    <a:pt x="2887120" y="849718"/>
                  </a:lnTo>
                  <a:lnTo>
                    <a:pt x="2827651" y="876572"/>
                  </a:lnTo>
                  <a:lnTo>
                    <a:pt x="2638373" y="820307"/>
                  </a:lnTo>
                  <a:lnTo>
                    <a:pt x="2775855" y="726960"/>
                  </a:lnTo>
                  <a:lnTo>
                    <a:pt x="2850671" y="739108"/>
                  </a:lnTo>
                  <a:lnTo>
                    <a:pt x="2928684" y="645760"/>
                  </a:lnTo>
                  <a:lnTo>
                    <a:pt x="2926126" y="547937"/>
                  </a:lnTo>
                  <a:lnTo>
                    <a:pt x="2888399" y="526199"/>
                  </a:lnTo>
                  <a:lnTo>
                    <a:pt x="2793760" y="600365"/>
                  </a:lnTo>
                  <a:lnTo>
                    <a:pt x="2754114" y="654072"/>
                  </a:lnTo>
                  <a:lnTo>
                    <a:pt x="2580183" y="528756"/>
                  </a:lnTo>
                  <a:lnTo>
                    <a:pt x="2538619" y="469295"/>
                  </a:lnTo>
                  <a:lnTo>
                    <a:pt x="2489382" y="498706"/>
                  </a:lnTo>
                  <a:lnTo>
                    <a:pt x="2453572" y="567118"/>
                  </a:lnTo>
                  <a:lnTo>
                    <a:pt x="2343587" y="648318"/>
                  </a:lnTo>
                  <a:lnTo>
                    <a:pt x="2301383" y="532593"/>
                  </a:lnTo>
                  <a:lnTo>
                    <a:pt x="2200349" y="503821"/>
                  </a:lnTo>
                  <a:lnTo>
                    <a:pt x="2198432" y="499345"/>
                  </a:lnTo>
                  <a:lnTo>
                    <a:pt x="2160704" y="419425"/>
                  </a:lnTo>
                  <a:lnTo>
                    <a:pt x="2165820" y="413670"/>
                  </a:lnTo>
                  <a:lnTo>
                    <a:pt x="2227846" y="352291"/>
                  </a:lnTo>
                  <a:lnTo>
                    <a:pt x="2287955" y="223139"/>
                  </a:lnTo>
                  <a:lnTo>
                    <a:pt x="2173493" y="210352"/>
                  </a:lnTo>
                  <a:lnTo>
                    <a:pt x="2050719" y="78642"/>
                  </a:lnTo>
                  <a:lnTo>
                    <a:pt x="1940733" y="97823"/>
                  </a:lnTo>
                  <a:lnTo>
                    <a:pt x="1937535" y="95905"/>
                  </a:lnTo>
                  <a:lnTo>
                    <a:pt x="1915794" y="85675"/>
                  </a:lnTo>
                  <a:lnTo>
                    <a:pt x="1868475" y="63937"/>
                  </a:lnTo>
                  <a:lnTo>
                    <a:pt x="1636994" y="0"/>
                  </a:lnTo>
                  <a:lnTo>
                    <a:pt x="1484165" y="7033"/>
                  </a:lnTo>
                  <a:lnTo>
                    <a:pt x="1488002" y="24935"/>
                  </a:lnTo>
                  <a:lnTo>
                    <a:pt x="1479050" y="124676"/>
                  </a:lnTo>
                  <a:lnTo>
                    <a:pt x="1558342" y="177105"/>
                  </a:lnTo>
                  <a:lnTo>
                    <a:pt x="1635076" y="182219"/>
                  </a:lnTo>
                  <a:lnTo>
                    <a:pt x="1624205" y="280682"/>
                  </a:lnTo>
                  <a:lnTo>
                    <a:pt x="1773836" y="420064"/>
                  </a:lnTo>
                  <a:lnTo>
                    <a:pt x="1636994" y="471213"/>
                  </a:lnTo>
                  <a:lnTo>
                    <a:pt x="1541715" y="471213"/>
                  </a:lnTo>
                  <a:lnTo>
                    <a:pt x="1545553" y="553692"/>
                  </a:lnTo>
                  <a:lnTo>
                    <a:pt x="1658096" y="505099"/>
                  </a:lnTo>
                  <a:lnTo>
                    <a:pt x="1658096" y="666220"/>
                  </a:lnTo>
                  <a:lnTo>
                    <a:pt x="1783428" y="744223"/>
                  </a:lnTo>
                  <a:lnTo>
                    <a:pt x="1672803" y="828619"/>
                  </a:lnTo>
                  <a:lnTo>
                    <a:pt x="1672803" y="908540"/>
                  </a:lnTo>
                  <a:lnTo>
                    <a:pt x="1752095" y="956492"/>
                  </a:lnTo>
                  <a:lnTo>
                    <a:pt x="1908760" y="966083"/>
                  </a:lnTo>
                  <a:lnTo>
                    <a:pt x="1911318" y="969280"/>
                  </a:lnTo>
                  <a:lnTo>
                    <a:pt x="2110826" y="1177713"/>
                  </a:lnTo>
                  <a:lnTo>
                    <a:pt x="2477871" y="1330522"/>
                  </a:lnTo>
                  <a:lnTo>
                    <a:pt x="2084609" y="1254437"/>
                  </a:lnTo>
                  <a:lnTo>
                    <a:pt x="2082051" y="1251880"/>
                  </a:lnTo>
                  <a:lnTo>
                    <a:pt x="1885740" y="1035774"/>
                  </a:lnTo>
                  <a:lnTo>
                    <a:pt x="1752095" y="1087563"/>
                  </a:lnTo>
                  <a:lnTo>
                    <a:pt x="1747619" y="1085005"/>
                  </a:lnTo>
                  <a:lnTo>
                    <a:pt x="1649783" y="1033856"/>
                  </a:lnTo>
                  <a:lnTo>
                    <a:pt x="1556423" y="1051119"/>
                  </a:lnTo>
                  <a:lnTo>
                    <a:pt x="1484805" y="1169401"/>
                  </a:lnTo>
                  <a:lnTo>
                    <a:pt x="1507825" y="1271700"/>
                  </a:lnTo>
                  <a:lnTo>
                    <a:pt x="1512940" y="1455198"/>
                  </a:lnTo>
                  <a:lnTo>
                    <a:pt x="1606300" y="1650205"/>
                  </a:lnTo>
                  <a:lnTo>
                    <a:pt x="1407431" y="1423230"/>
                  </a:lnTo>
                  <a:lnTo>
                    <a:pt x="1408071" y="1418115"/>
                  </a:lnTo>
                  <a:lnTo>
                    <a:pt x="1417662" y="1278733"/>
                  </a:lnTo>
                  <a:lnTo>
                    <a:pt x="1334534" y="1205206"/>
                  </a:lnTo>
                  <a:lnTo>
                    <a:pt x="1290412" y="1223747"/>
                  </a:lnTo>
                  <a:lnTo>
                    <a:pt x="1290412" y="1304947"/>
                  </a:lnTo>
                  <a:lnTo>
                    <a:pt x="1350520" y="1420672"/>
                  </a:lnTo>
                  <a:lnTo>
                    <a:pt x="1273146" y="1504429"/>
                  </a:lnTo>
                  <a:lnTo>
                    <a:pt x="1264834" y="1494199"/>
                  </a:lnTo>
                  <a:lnTo>
                    <a:pt x="1156127" y="1365047"/>
                  </a:lnTo>
                  <a:lnTo>
                    <a:pt x="1156127" y="1221190"/>
                  </a:lnTo>
                  <a:lnTo>
                    <a:pt x="1025679" y="1127203"/>
                  </a:lnTo>
                  <a:lnTo>
                    <a:pt x="948945" y="1163008"/>
                  </a:lnTo>
                  <a:lnTo>
                    <a:pt x="661831" y="1241650"/>
                  </a:lnTo>
                  <a:lnTo>
                    <a:pt x="522432" y="1290881"/>
                  </a:lnTo>
                  <a:lnTo>
                    <a:pt x="537778" y="1350982"/>
                  </a:lnTo>
                  <a:lnTo>
                    <a:pt x="558880" y="1372081"/>
                  </a:lnTo>
                  <a:lnTo>
                    <a:pt x="639451" y="1427066"/>
                  </a:lnTo>
                  <a:lnTo>
                    <a:pt x="666947" y="1434738"/>
                  </a:lnTo>
                  <a:lnTo>
                    <a:pt x="689328" y="1438574"/>
                  </a:lnTo>
                  <a:lnTo>
                    <a:pt x="704675" y="1437935"/>
                  </a:lnTo>
                  <a:lnTo>
                    <a:pt x="714267" y="1498036"/>
                  </a:lnTo>
                  <a:lnTo>
                    <a:pt x="714267" y="1668107"/>
                  </a:lnTo>
                  <a:cubicBezTo>
                    <a:pt x="716185" y="1699436"/>
                    <a:pt x="707232" y="1730126"/>
                    <a:pt x="689328" y="1755700"/>
                  </a:cubicBezTo>
                  <a:cubicBezTo>
                    <a:pt x="684212" y="1762733"/>
                    <a:pt x="677818" y="1772963"/>
                    <a:pt x="669505" y="1786390"/>
                  </a:cubicBezTo>
                  <a:lnTo>
                    <a:pt x="655437" y="1800456"/>
                  </a:lnTo>
                  <a:lnTo>
                    <a:pt x="654798" y="1807489"/>
                  </a:lnTo>
                  <a:lnTo>
                    <a:pt x="643287" y="1840736"/>
                  </a:lnTo>
                  <a:lnTo>
                    <a:pt x="642648" y="1857359"/>
                  </a:lnTo>
                  <a:lnTo>
                    <a:pt x="640090" y="1866950"/>
                  </a:lnTo>
                  <a:lnTo>
                    <a:pt x="643287" y="1895721"/>
                  </a:lnTo>
                  <a:lnTo>
                    <a:pt x="643287" y="1924493"/>
                  </a:lnTo>
                  <a:lnTo>
                    <a:pt x="638172" y="1991626"/>
                  </a:lnTo>
                  <a:lnTo>
                    <a:pt x="635614" y="1998020"/>
                  </a:lnTo>
                  <a:lnTo>
                    <a:pt x="635614" y="2003135"/>
                  </a:lnTo>
                  <a:lnTo>
                    <a:pt x="620267" y="2017840"/>
                  </a:lnTo>
                  <a:lnTo>
                    <a:pt x="611955" y="2017840"/>
                  </a:lnTo>
                  <a:lnTo>
                    <a:pt x="544812" y="2005053"/>
                  </a:lnTo>
                  <a:lnTo>
                    <a:pt x="533941" y="1998659"/>
                  </a:lnTo>
                  <a:lnTo>
                    <a:pt x="478309" y="1998659"/>
                  </a:lnTo>
                  <a:lnTo>
                    <a:pt x="471276" y="2001217"/>
                  </a:lnTo>
                  <a:lnTo>
                    <a:pt x="452092" y="2020398"/>
                  </a:lnTo>
                  <a:lnTo>
                    <a:pt x="438024" y="2088810"/>
                  </a:lnTo>
                  <a:lnTo>
                    <a:pt x="446337" y="2134845"/>
                  </a:lnTo>
                  <a:lnTo>
                    <a:pt x="473833" y="2155304"/>
                  </a:lnTo>
                  <a:lnTo>
                    <a:pt x="570390" y="2173207"/>
                  </a:lnTo>
                  <a:lnTo>
                    <a:pt x="572948" y="2169371"/>
                  </a:lnTo>
                  <a:lnTo>
                    <a:pt x="576785" y="2165535"/>
                  </a:lnTo>
                  <a:lnTo>
                    <a:pt x="586377" y="2150190"/>
                  </a:lnTo>
                  <a:lnTo>
                    <a:pt x="603002" y="2150190"/>
                  </a:lnTo>
                  <a:lnTo>
                    <a:pt x="605560" y="2155304"/>
                  </a:lnTo>
                  <a:lnTo>
                    <a:pt x="649682" y="2225634"/>
                  </a:lnTo>
                  <a:lnTo>
                    <a:pt x="653519" y="2245455"/>
                  </a:lnTo>
                  <a:lnTo>
                    <a:pt x="653519" y="2262079"/>
                  </a:lnTo>
                  <a:lnTo>
                    <a:pt x="633695" y="2335606"/>
                  </a:lnTo>
                  <a:lnTo>
                    <a:pt x="593410" y="2420002"/>
                  </a:lnTo>
                  <a:lnTo>
                    <a:pt x="565914" y="2411691"/>
                  </a:lnTo>
                  <a:lnTo>
                    <a:pt x="540975" y="2476906"/>
                  </a:lnTo>
                  <a:lnTo>
                    <a:pt x="533941" y="2483939"/>
                  </a:lnTo>
                  <a:lnTo>
                    <a:pt x="530105" y="2483939"/>
                  </a:lnTo>
                  <a:lnTo>
                    <a:pt x="526268" y="2487775"/>
                  </a:lnTo>
                  <a:lnTo>
                    <a:pt x="487901" y="2487775"/>
                  </a:lnTo>
                  <a:lnTo>
                    <a:pt x="481507" y="2489693"/>
                  </a:lnTo>
                  <a:lnTo>
                    <a:pt x="447615" y="2531252"/>
                  </a:lnTo>
                  <a:lnTo>
                    <a:pt x="447615" y="2538285"/>
                  </a:lnTo>
                  <a:lnTo>
                    <a:pt x="455929" y="2538924"/>
                  </a:lnTo>
                  <a:lnTo>
                    <a:pt x="464241" y="2542761"/>
                  </a:lnTo>
                  <a:lnTo>
                    <a:pt x="503248" y="2564499"/>
                  </a:lnTo>
                  <a:lnTo>
                    <a:pt x="524350" y="2588156"/>
                  </a:lnTo>
                  <a:lnTo>
                    <a:pt x="529465" y="2603500"/>
                  </a:lnTo>
                  <a:lnTo>
                    <a:pt x="529465" y="2618845"/>
                  </a:lnTo>
                  <a:lnTo>
                    <a:pt x="493016" y="2664240"/>
                  </a:lnTo>
                  <a:lnTo>
                    <a:pt x="461684" y="2646338"/>
                  </a:lnTo>
                  <a:lnTo>
                    <a:pt x="450173" y="2653371"/>
                  </a:lnTo>
                  <a:lnTo>
                    <a:pt x="455289" y="2673191"/>
                  </a:lnTo>
                  <a:lnTo>
                    <a:pt x="434826" y="2673191"/>
                  </a:lnTo>
                  <a:lnTo>
                    <a:pt x="403493" y="2683421"/>
                  </a:lnTo>
                  <a:lnTo>
                    <a:pt x="403493" y="2687257"/>
                  </a:lnTo>
                  <a:lnTo>
                    <a:pt x="395820" y="2685978"/>
                  </a:lnTo>
                  <a:lnTo>
                    <a:pt x="387507" y="2688536"/>
                  </a:lnTo>
                  <a:lnTo>
                    <a:pt x="303100" y="2681503"/>
                  </a:lnTo>
                  <a:lnTo>
                    <a:pt x="254502" y="2715390"/>
                  </a:lnTo>
                  <a:lnTo>
                    <a:pt x="248107" y="2712193"/>
                  </a:lnTo>
                  <a:lnTo>
                    <a:pt x="163060" y="2664880"/>
                  </a:lnTo>
                  <a:lnTo>
                    <a:pt x="140679" y="2693012"/>
                  </a:lnTo>
                  <a:lnTo>
                    <a:pt x="161142" y="2726259"/>
                  </a:lnTo>
                  <a:lnTo>
                    <a:pt x="92720" y="2726898"/>
                  </a:lnTo>
                  <a:lnTo>
                    <a:pt x="69061" y="2750555"/>
                  </a:lnTo>
                  <a:lnTo>
                    <a:pt x="46680" y="2767178"/>
                  </a:lnTo>
                  <a:lnTo>
                    <a:pt x="59469" y="2817048"/>
                  </a:lnTo>
                  <a:lnTo>
                    <a:pt x="91442" y="2840066"/>
                  </a:lnTo>
                  <a:lnTo>
                    <a:pt x="84408" y="2854132"/>
                  </a:lnTo>
                  <a:lnTo>
                    <a:pt x="84408" y="2879067"/>
                  </a:lnTo>
                  <a:lnTo>
                    <a:pt x="136843" y="2965382"/>
                  </a:lnTo>
                  <a:lnTo>
                    <a:pt x="163060" y="2995432"/>
                  </a:lnTo>
                  <a:lnTo>
                    <a:pt x="171373" y="3008219"/>
                  </a:lnTo>
                  <a:lnTo>
                    <a:pt x="184801" y="3021006"/>
                  </a:lnTo>
                  <a:lnTo>
                    <a:pt x="184801" y="3032515"/>
                  </a:lnTo>
                  <a:lnTo>
                    <a:pt x="196312" y="3068959"/>
                  </a:lnTo>
                  <a:lnTo>
                    <a:pt x="196312" y="3169340"/>
                  </a:lnTo>
                  <a:lnTo>
                    <a:pt x="152190" y="3234555"/>
                  </a:lnTo>
                  <a:lnTo>
                    <a:pt x="115740" y="3283146"/>
                  </a:lnTo>
                  <a:lnTo>
                    <a:pt x="115740" y="3305524"/>
                  </a:lnTo>
                  <a:lnTo>
                    <a:pt x="119578" y="3329181"/>
                  </a:lnTo>
                  <a:lnTo>
                    <a:pt x="129169" y="3341969"/>
                  </a:lnTo>
                  <a:lnTo>
                    <a:pt x="109346" y="3395675"/>
                  </a:lnTo>
                  <a:lnTo>
                    <a:pt x="55633" y="3448743"/>
                  </a:lnTo>
                  <a:lnTo>
                    <a:pt x="10871" y="3453218"/>
                  </a:lnTo>
                  <a:lnTo>
                    <a:pt x="0" y="3459611"/>
                  </a:lnTo>
                  <a:lnTo>
                    <a:pt x="3837" y="3478153"/>
                  </a:lnTo>
                  <a:lnTo>
                    <a:pt x="10871" y="3506925"/>
                  </a:lnTo>
                  <a:lnTo>
                    <a:pt x="23660" y="3499253"/>
                  </a:lnTo>
                  <a:lnTo>
                    <a:pt x="38367" y="3499253"/>
                  </a:lnTo>
                  <a:lnTo>
                    <a:pt x="92720" y="3503089"/>
                  </a:lnTo>
                  <a:lnTo>
                    <a:pt x="92720" y="3515237"/>
                  </a:lnTo>
                  <a:lnTo>
                    <a:pt x="123414" y="3565747"/>
                  </a:lnTo>
                  <a:lnTo>
                    <a:pt x="123414" y="3572780"/>
                  </a:lnTo>
                  <a:lnTo>
                    <a:pt x="127251" y="3613699"/>
                  </a:lnTo>
                  <a:lnTo>
                    <a:pt x="115740" y="3642471"/>
                  </a:lnTo>
                  <a:lnTo>
                    <a:pt x="91442" y="3642471"/>
                  </a:lnTo>
                  <a:lnTo>
                    <a:pt x="84408" y="3645668"/>
                  </a:lnTo>
                  <a:lnTo>
                    <a:pt x="84408" y="3727506"/>
                  </a:lnTo>
                  <a:lnTo>
                    <a:pt x="80571" y="3727506"/>
                  </a:lnTo>
                  <a:lnTo>
                    <a:pt x="82489" y="3859215"/>
                  </a:lnTo>
                  <a:lnTo>
                    <a:pt x="131087" y="3933383"/>
                  </a:lnTo>
                  <a:lnTo>
                    <a:pt x="160502" y="3978777"/>
                  </a:lnTo>
                  <a:lnTo>
                    <a:pt x="160502" y="3978777"/>
                  </a:lnTo>
                  <a:lnTo>
                    <a:pt x="162421" y="3981974"/>
                  </a:lnTo>
                  <a:lnTo>
                    <a:pt x="159863" y="3987729"/>
                  </a:lnTo>
                  <a:lnTo>
                    <a:pt x="93360" y="4143733"/>
                  </a:lnTo>
                  <a:lnTo>
                    <a:pt x="121496" y="4143733"/>
                  </a:lnTo>
                  <a:lnTo>
                    <a:pt x="125332" y="4148210"/>
                  </a:lnTo>
                  <a:lnTo>
                    <a:pt x="279440" y="4342577"/>
                  </a:lnTo>
                  <a:lnTo>
                    <a:pt x="306297" y="4476844"/>
                  </a:lnTo>
                  <a:lnTo>
                    <a:pt x="376637" y="4538223"/>
                  </a:lnTo>
                  <a:lnTo>
                    <a:pt x="375997" y="4543338"/>
                  </a:lnTo>
                  <a:lnTo>
                    <a:pt x="365126" y="4738344"/>
                  </a:lnTo>
                  <a:lnTo>
                    <a:pt x="487262" y="4832971"/>
                  </a:lnTo>
                  <a:lnTo>
                    <a:pt x="487262" y="4911613"/>
                  </a:lnTo>
                  <a:lnTo>
                    <a:pt x="588295" y="4996009"/>
                  </a:lnTo>
                  <a:lnTo>
                    <a:pt x="691246" y="4960205"/>
                  </a:lnTo>
                  <a:lnTo>
                    <a:pt x="692525" y="4960205"/>
                  </a:lnTo>
                  <a:lnTo>
                    <a:pt x="692525" y="4960205"/>
                  </a:lnTo>
                  <a:lnTo>
                    <a:pt x="808266" y="4960844"/>
                  </a:lnTo>
                  <a:lnTo>
                    <a:pt x="886918" y="4990894"/>
                  </a:lnTo>
                  <a:lnTo>
                    <a:pt x="1001379" y="4955090"/>
                  </a:lnTo>
                  <a:lnTo>
                    <a:pt x="1002020" y="4955090"/>
                  </a:lnTo>
                  <a:lnTo>
                    <a:pt x="1002659" y="4955090"/>
                  </a:lnTo>
                  <a:lnTo>
                    <a:pt x="1145256" y="5020306"/>
                  </a:lnTo>
                  <a:lnTo>
                    <a:pt x="1155488" y="5024781"/>
                  </a:lnTo>
                  <a:lnTo>
                    <a:pt x="1276983" y="5024781"/>
                  </a:lnTo>
                  <a:lnTo>
                    <a:pt x="1277623" y="5025420"/>
                  </a:lnTo>
                  <a:lnTo>
                    <a:pt x="1278262" y="5025420"/>
                  </a:lnTo>
                  <a:lnTo>
                    <a:pt x="1280820" y="5027338"/>
                  </a:lnTo>
                  <a:lnTo>
                    <a:pt x="1417022" y="5118128"/>
                  </a:lnTo>
                  <a:lnTo>
                    <a:pt x="1266112" y="5274134"/>
                  </a:lnTo>
                  <a:lnTo>
                    <a:pt x="1198331" y="5463386"/>
                  </a:lnTo>
                  <a:lnTo>
                    <a:pt x="1198331" y="5563127"/>
                  </a:lnTo>
                  <a:lnTo>
                    <a:pt x="1109447" y="5647524"/>
                  </a:lnTo>
                  <a:lnTo>
                    <a:pt x="1045502" y="5864269"/>
                  </a:lnTo>
                  <a:lnTo>
                    <a:pt x="1053815" y="6040734"/>
                  </a:lnTo>
                  <a:lnTo>
                    <a:pt x="1163161" y="6108507"/>
                  </a:lnTo>
                  <a:lnTo>
                    <a:pt x="1164439" y="6111064"/>
                  </a:lnTo>
                  <a:lnTo>
                    <a:pt x="1223269" y="6233183"/>
                  </a:lnTo>
                  <a:lnTo>
                    <a:pt x="1313432" y="6260036"/>
                  </a:lnTo>
                  <a:lnTo>
                    <a:pt x="1429172" y="6195460"/>
                  </a:lnTo>
                  <a:lnTo>
                    <a:pt x="1434288" y="6197379"/>
                  </a:lnTo>
                  <a:lnTo>
                    <a:pt x="1582001" y="6249807"/>
                  </a:lnTo>
                  <a:lnTo>
                    <a:pt x="1621007" y="6182673"/>
                  </a:lnTo>
                  <a:lnTo>
                    <a:pt x="1605660" y="6098916"/>
                  </a:lnTo>
                  <a:lnTo>
                    <a:pt x="1615252" y="6095719"/>
                  </a:lnTo>
                  <a:lnTo>
                    <a:pt x="1755931" y="6045849"/>
                  </a:lnTo>
                  <a:lnTo>
                    <a:pt x="1756571" y="6047128"/>
                  </a:lnTo>
                  <a:lnTo>
                    <a:pt x="1756571" y="6047128"/>
                  </a:lnTo>
                  <a:lnTo>
                    <a:pt x="1804530" y="6176279"/>
                  </a:lnTo>
                  <a:lnTo>
                    <a:pt x="1870393" y="6196100"/>
                  </a:lnTo>
                  <a:lnTo>
                    <a:pt x="1933699" y="6137278"/>
                  </a:lnTo>
                  <a:lnTo>
                    <a:pt x="2030256" y="6142394"/>
                  </a:lnTo>
                  <a:lnTo>
                    <a:pt x="2030895" y="6143033"/>
                  </a:lnTo>
                  <a:lnTo>
                    <a:pt x="2031535" y="6143033"/>
                  </a:lnTo>
                  <a:lnTo>
                    <a:pt x="2034092" y="6144950"/>
                  </a:lnTo>
                  <a:lnTo>
                    <a:pt x="2209302" y="6274103"/>
                  </a:lnTo>
                  <a:lnTo>
                    <a:pt x="2268132" y="6314382"/>
                  </a:lnTo>
                  <a:lnTo>
                    <a:pt x="2294988" y="6313743"/>
                  </a:lnTo>
                  <a:lnTo>
                    <a:pt x="2366607" y="6277939"/>
                  </a:lnTo>
                  <a:lnTo>
                    <a:pt x="2489382" y="6232544"/>
                  </a:lnTo>
                  <a:lnTo>
                    <a:pt x="2490660" y="6233822"/>
                  </a:lnTo>
                  <a:lnTo>
                    <a:pt x="2490660" y="6233822"/>
                  </a:lnTo>
                  <a:lnTo>
                    <a:pt x="2490660" y="6233822"/>
                  </a:lnTo>
                  <a:lnTo>
                    <a:pt x="2495137" y="6238298"/>
                  </a:lnTo>
                  <a:lnTo>
                    <a:pt x="2580823" y="6332924"/>
                  </a:lnTo>
                  <a:lnTo>
                    <a:pt x="2580823" y="6332924"/>
                  </a:lnTo>
                  <a:lnTo>
                    <a:pt x="2731093" y="6371925"/>
                  </a:lnTo>
                  <a:lnTo>
                    <a:pt x="2764345" y="6331007"/>
                  </a:lnTo>
                  <a:lnTo>
                    <a:pt x="2750277" y="6237658"/>
                  </a:lnTo>
                  <a:lnTo>
                    <a:pt x="2750277" y="6237658"/>
                  </a:lnTo>
                  <a:lnTo>
                    <a:pt x="2750277" y="6237019"/>
                  </a:lnTo>
                  <a:lnTo>
                    <a:pt x="2933800" y="6212084"/>
                  </a:lnTo>
                  <a:lnTo>
                    <a:pt x="2935718" y="6212724"/>
                  </a:lnTo>
                  <a:lnTo>
                    <a:pt x="3115404" y="6241495"/>
                  </a:lnTo>
                  <a:lnTo>
                    <a:pt x="3203008" y="6299038"/>
                  </a:lnTo>
                  <a:lnTo>
                    <a:pt x="3312354" y="6271545"/>
                  </a:lnTo>
                  <a:lnTo>
                    <a:pt x="3414666" y="6304153"/>
                  </a:lnTo>
                  <a:lnTo>
                    <a:pt x="3520815" y="6281775"/>
                  </a:lnTo>
                  <a:lnTo>
                    <a:pt x="3726718" y="6147508"/>
                  </a:lnTo>
                  <a:lnTo>
                    <a:pt x="3830948" y="6133442"/>
                  </a:lnTo>
                  <a:lnTo>
                    <a:pt x="3832867" y="6134081"/>
                  </a:lnTo>
                  <a:lnTo>
                    <a:pt x="3978022" y="6174362"/>
                  </a:lnTo>
                  <a:lnTo>
                    <a:pt x="4122538" y="6132163"/>
                  </a:lnTo>
                  <a:lnTo>
                    <a:pt x="4263218" y="6214002"/>
                  </a:lnTo>
                  <a:lnTo>
                    <a:pt x="4316292" y="6176279"/>
                  </a:lnTo>
                  <a:lnTo>
                    <a:pt x="4300306" y="6071423"/>
                  </a:lnTo>
                  <a:lnTo>
                    <a:pt x="4142361" y="5992782"/>
                  </a:lnTo>
                  <a:lnTo>
                    <a:pt x="4142361" y="5990863"/>
                  </a:lnTo>
                  <a:lnTo>
                    <a:pt x="4141082" y="5990224"/>
                  </a:lnTo>
                  <a:lnTo>
                    <a:pt x="4141082" y="5896237"/>
                  </a:lnTo>
                  <a:lnTo>
                    <a:pt x="4143640" y="5893041"/>
                  </a:lnTo>
                  <a:lnTo>
                    <a:pt x="4318210" y="5673098"/>
                  </a:lnTo>
                  <a:lnTo>
                    <a:pt x="4463366" y="5601489"/>
                  </a:lnTo>
                  <a:lnTo>
                    <a:pt x="4538820" y="5471059"/>
                  </a:lnTo>
                  <a:lnTo>
                    <a:pt x="4635378" y="5471059"/>
                  </a:lnTo>
                  <a:lnTo>
                    <a:pt x="4628983" y="5358530"/>
                  </a:lnTo>
                  <a:lnTo>
                    <a:pt x="4628983" y="5357891"/>
                  </a:lnTo>
                  <a:lnTo>
                    <a:pt x="4628983" y="5355973"/>
                  </a:lnTo>
                  <a:lnTo>
                    <a:pt x="4649445" y="5244084"/>
                  </a:lnTo>
                  <a:lnTo>
                    <a:pt x="4650724" y="5238329"/>
                  </a:lnTo>
                  <a:lnTo>
                    <a:pt x="4398781" y="4947418"/>
                  </a:lnTo>
                  <a:lnTo>
                    <a:pt x="4275367" y="4864939"/>
                  </a:lnTo>
                  <a:lnTo>
                    <a:pt x="4055396" y="4714688"/>
                  </a:lnTo>
                  <a:lnTo>
                    <a:pt x="3927506" y="4643719"/>
                  </a:lnTo>
                  <a:lnTo>
                    <a:pt x="3926227" y="4639883"/>
                  </a:lnTo>
                  <a:lnTo>
                    <a:pt x="3890418" y="4540141"/>
                  </a:lnTo>
                  <a:lnTo>
                    <a:pt x="3890418" y="4538862"/>
                  </a:lnTo>
                  <a:lnTo>
                    <a:pt x="3890418" y="4538862"/>
                  </a:lnTo>
                  <a:lnTo>
                    <a:pt x="3891696" y="4522878"/>
                  </a:lnTo>
                  <a:lnTo>
                    <a:pt x="3898731" y="4388611"/>
                  </a:lnTo>
                  <a:lnTo>
                    <a:pt x="3768283" y="4185932"/>
                  </a:lnTo>
                  <a:lnTo>
                    <a:pt x="3596270" y="4081715"/>
                  </a:lnTo>
                  <a:lnTo>
                    <a:pt x="3589237" y="3974941"/>
                  </a:lnTo>
                  <a:lnTo>
                    <a:pt x="3589876" y="3974301"/>
                  </a:lnTo>
                  <a:lnTo>
                    <a:pt x="3589876" y="3973662"/>
                  </a:lnTo>
                  <a:lnTo>
                    <a:pt x="3657657" y="3922513"/>
                  </a:lnTo>
                  <a:lnTo>
                    <a:pt x="3726079" y="3979417"/>
                  </a:lnTo>
                  <a:lnTo>
                    <a:pt x="3822636" y="4025451"/>
                  </a:lnTo>
                  <a:lnTo>
                    <a:pt x="4045804" y="3820853"/>
                  </a:lnTo>
                  <a:lnTo>
                    <a:pt x="4049641" y="3820214"/>
                  </a:lnTo>
                  <a:lnTo>
                    <a:pt x="4155790" y="3811263"/>
                  </a:lnTo>
                  <a:lnTo>
                    <a:pt x="4280483" y="3668046"/>
                  </a:lnTo>
                  <a:lnTo>
                    <a:pt x="4417964" y="3663569"/>
                  </a:lnTo>
                  <a:lnTo>
                    <a:pt x="4455053" y="3606666"/>
                  </a:lnTo>
                  <a:lnTo>
                    <a:pt x="4487664" y="3556796"/>
                  </a:lnTo>
                  <a:lnTo>
                    <a:pt x="4493420" y="3556796"/>
                  </a:lnTo>
                  <a:lnTo>
                    <a:pt x="4706996" y="3552320"/>
                  </a:lnTo>
                  <a:lnTo>
                    <a:pt x="4795880" y="3574058"/>
                  </a:lnTo>
                  <a:lnTo>
                    <a:pt x="4892436" y="3515237"/>
                  </a:lnTo>
                  <a:lnTo>
                    <a:pt x="4892436" y="3393118"/>
                  </a:lnTo>
                  <a:lnTo>
                    <a:pt x="4892436" y="3393118"/>
                  </a:lnTo>
                  <a:lnTo>
                    <a:pt x="4892436" y="3391839"/>
                  </a:lnTo>
                  <a:lnTo>
                    <a:pt x="4906504" y="3395036"/>
                  </a:lnTo>
                  <a:lnTo>
                    <a:pt x="5099619" y="3440430"/>
                  </a:lnTo>
                  <a:lnTo>
                    <a:pt x="5184027" y="3383527"/>
                  </a:lnTo>
                  <a:lnTo>
                    <a:pt x="5272910" y="3427643"/>
                  </a:lnTo>
                  <a:lnTo>
                    <a:pt x="5302963" y="3379691"/>
                  </a:lnTo>
                  <a:lnTo>
                    <a:pt x="5303604" y="3380331"/>
                  </a:lnTo>
                  <a:lnTo>
                    <a:pt x="5324066" y="3347083"/>
                  </a:lnTo>
                  <a:lnTo>
                    <a:pt x="5315752" y="3013973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5" name="Vrije vorm 194">
              <a:extLst>
                <a:ext uri="{FF2B5EF4-FFF2-40B4-BE49-F238E27FC236}">
                  <a16:creationId xmlns:a16="http://schemas.microsoft.com/office/drawing/2014/main" id="{C3D65E23-F23F-3551-F9F5-90546B20C033}"/>
                </a:ext>
              </a:extLst>
            </p:cNvPr>
            <p:cNvSpPr/>
            <p:nvPr/>
          </p:nvSpPr>
          <p:spPr>
            <a:xfrm>
              <a:off x="7443723" y="2674218"/>
              <a:ext cx="1768080" cy="1586907"/>
            </a:xfrm>
            <a:custGeom>
              <a:avLst/>
              <a:gdLst>
                <a:gd name="connsiteX0" fmla="*/ 1691347 w 1768080"/>
                <a:gd name="connsiteY0" fmla="*/ 808799 h 1586907"/>
                <a:gd name="connsiteX1" fmla="*/ 1689428 w 1768080"/>
                <a:gd name="connsiteY1" fmla="*/ 675810 h 1586907"/>
                <a:gd name="connsiteX2" fmla="*/ 1645307 w 1768080"/>
                <a:gd name="connsiteY2" fmla="*/ 679007 h 1586907"/>
                <a:gd name="connsiteX3" fmla="*/ 1597348 w 1768080"/>
                <a:gd name="connsiteY3" fmla="*/ 675171 h 1586907"/>
                <a:gd name="connsiteX4" fmla="*/ 1511022 w 1768080"/>
                <a:gd name="connsiteY4" fmla="*/ 675171 h 1586907"/>
                <a:gd name="connsiteX5" fmla="*/ 1516137 w 1768080"/>
                <a:gd name="connsiteY5" fmla="*/ 620185 h 1586907"/>
                <a:gd name="connsiteX6" fmla="*/ 1507825 w 1768080"/>
                <a:gd name="connsiteY6" fmla="*/ 547297 h 1586907"/>
                <a:gd name="connsiteX7" fmla="*/ 1531484 w 1768080"/>
                <a:gd name="connsiteY7" fmla="*/ 519805 h 1586907"/>
                <a:gd name="connsiteX8" fmla="*/ 1531484 w 1768080"/>
                <a:gd name="connsiteY8" fmla="*/ 517248 h 1586907"/>
                <a:gd name="connsiteX9" fmla="*/ 1533403 w 1768080"/>
                <a:gd name="connsiteY9" fmla="*/ 514690 h 1586907"/>
                <a:gd name="connsiteX10" fmla="*/ 1551307 w 1768080"/>
                <a:gd name="connsiteY10" fmla="*/ 486558 h 1586907"/>
                <a:gd name="connsiteX11" fmla="*/ 1551307 w 1768080"/>
                <a:gd name="connsiteY11" fmla="*/ 455229 h 1586907"/>
                <a:gd name="connsiteX12" fmla="*/ 1558981 w 1768080"/>
                <a:gd name="connsiteY12" fmla="*/ 417507 h 1586907"/>
                <a:gd name="connsiteX13" fmla="*/ 1582001 w 1768080"/>
                <a:gd name="connsiteY13" fmla="*/ 326077 h 1586907"/>
                <a:gd name="connsiteX14" fmla="*/ 1598627 w 1768080"/>
                <a:gd name="connsiteY14" fmla="*/ 309453 h 1586907"/>
                <a:gd name="connsiteX15" fmla="*/ 1594790 w 1768080"/>
                <a:gd name="connsiteY15" fmla="*/ 305617 h 1586907"/>
                <a:gd name="connsiteX16" fmla="*/ 1552586 w 1768080"/>
                <a:gd name="connsiteY16" fmla="*/ 284518 h 1586907"/>
                <a:gd name="connsiteX17" fmla="*/ 1545552 w 1768080"/>
                <a:gd name="connsiteY17" fmla="*/ 284518 h 1586907"/>
                <a:gd name="connsiteX18" fmla="*/ 1535960 w 1768080"/>
                <a:gd name="connsiteY18" fmla="*/ 287715 h 1586907"/>
                <a:gd name="connsiteX19" fmla="*/ 1504628 w 1768080"/>
                <a:gd name="connsiteY19" fmla="*/ 292190 h 1586907"/>
                <a:gd name="connsiteX20" fmla="*/ 1494396 w 1768080"/>
                <a:gd name="connsiteY20" fmla="*/ 282600 h 1586907"/>
                <a:gd name="connsiteX21" fmla="*/ 1435567 w 1768080"/>
                <a:gd name="connsiteY21" fmla="*/ 252550 h 1586907"/>
                <a:gd name="connsiteX22" fmla="*/ 1435567 w 1768080"/>
                <a:gd name="connsiteY22" fmla="*/ 246795 h 1586907"/>
                <a:gd name="connsiteX23" fmla="*/ 1389526 w 1768080"/>
                <a:gd name="connsiteY23" fmla="*/ 205236 h 1586907"/>
                <a:gd name="connsiteX24" fmla="*/ 1358193 w 1768080"/>
                <a:gd name="connsiteY24" fmla="*/ 218024 h 1586907"/>
                <a:gd name="connsiteX25" fmla="*/ 1300003 w 1768080"/>
                <a:gd name="connsiteY25" fmla="*/ 221860 h 1586907"/>
                <a:gd name="connsiteX26" fmla="*/ 1255242 w 1768080"/>
                <a:gd name="connsiteY26" fmla="*/ 221860 h 1586907"/>
                <a:gd name="connsiteX27" fmla="*/ 1197691 w 1768080"/>
                <a:gd name="connsiteY27" fmla="*/ 163678 h 1586907"/>
                <a:gd name="connsiteX28" fmla="*/ 1159324 w 1768080"/>
                <a:gd name="connsiteY28" fmla="*/ 100380 h 1586907"/>
                <a:gd name="connsiteX29" fmla="*/ 1158684 w 1768080"/>
                <a:gd name="connsiteY29" fmla="*/ 93987 h 1586907"/>
                <a:gd name="connsiteX30" fmla="*/ 1151011 w 1768080"/>
                <a:gd name="connsiteY30" fmla="*/ 86314 h 1586907"/>
                <a:gd name="connsiteX31" fmla="*/ 1159324 w 1768080"/>
                <a:gd name="connsiteY31" fmla="*/ 78002 h 1586907"/>
                <a:gd name="connsiteX32" fmla="*/ 1159324 w 1768080"/>
                <a:gd name="connsiteY32" fmla="*/ 75446 h 1586907"/>
                <a:gd name="connsiteX33" fmla="*/ 1172113 w 1768080"/>
                <a:gd name="connsiteY33" fmla="*/ 53707 h 1586907"/>
                <a:gd name="connsiteX34" fmla="*/ 1166997 w 1768080"/>
                <a:gd name="connsiteY34" fmla="*/ 48592 h 1586907"/>
                <a:gd name="connsiteX35" fmla="*/ 1166997 w 1768080"/>
                <a:gd name="connsiteY35" fmla="*/ 39640 h 1586907"/>
                <a:gd name="connsiteX36" fmla="*/ 1159324 w 1768080"/>
                <a:gd name="connsiteY36" fmla="*/ 26853 h 1586907"/>
                <a:gd name="connsiteX37" fmla="*/ 1149092 w 1768080"/>
                <a:gd name="connsiteY37" fmla="*/ 19820 h 1586907"/>
                <a:gd name="connsiteX38" fmla="*/ 1147175 w 1768080"/>
                <a:gd name="connsiteY38" fmla="*/ 23017 h 1586907"/>
                <a:gd name="connsiteX39" fmla="*/ 1143338 w 1768080"/>
                <a:gd name="connsiteY39" fmla="*/ 37084 h 1586907"/>
                <a:gd name="connsiteX40" fmla="*/ 1143338 w 1768080"/>
                <a:gd name="connsiteY40" fmla="*/ 47952 h 1586907"/>
                <a:gd name="connsiteX41" fmla="*/ 1133746 w 1768080"/>
                <a:gd name="connsiteY41" fmla="*/ 57543 h 1586907"/>
                <a:gd name="connsiteX42" fmla="*/ 1127352 w 1768080"/>
                <a:gd name="connsiteY42" fmla="*/ 67133 h 1586907"/>
                <a:gd name="connsiteX43" fmla="*/ 1107528 w 1768080"/>
                <a:gd name="connsiteY43" fmla="*/ 82478 h 1586907"/>
                <a:gd name="connsiteX44" fmla="*/ 1093461 w 1768080"/>
                <a:gd name="connsiteY44" fmla="*/ 97183 h 1586907"/>
                <a:gd name="connsiteX45" fmla="*/ 1080672 w 1768080"/>
                <a:gd name="connsiteY45" fmla="*/ 96544 h 1586907"/>
                <a:gd name="connsiteX46" fmla="*/ 1033352 w 1768080"/>
                <a:gd name="connsiteY46" fmla="*/ 78002 h 1586907"/>
                <a:gd name="connsiteX47" fmla="*/ 1017366 w 1768080"/>
                <a:gd name="connsiteY47" fmla="*/ 61379 h 1586907"/>
                <a:gd name="connsiteX48" fmla="*/ 1026958 w 1768080"/>
                <a:gd name="connsiteY48" fmla="*/ 24296 h 1586907"/>
                <a:gd name="connsiteX49" fmla="*/ 1026958 w 1768080"/>
                <a:gd name="connsiteY49" fmla="*/ 16623 h 1586907"/>
                <a:gd name="connsiteX50" fmla="*/ 1019924 w 1768080"/>
                <a:gd name="connsiteY50" fmla="*/ 9590 h 1586907"/>
                <a:gd name="connsiteX51" fmla="*/ 1000101 w 1768080"/>
                <a:gd name="connsiteY51" fmla="*/ 0 h 1586907"/>
                <a:gd name="connsiteX52" fmla="*/ 964292 w 1768080"/>
                <a:gd name="connsiteY52" fmla="*/ 28771 h 1586907"/>
                <a:gd name="connsiteX53" fmla="*/ 950223 w 1768080"/>
                <a:gd name="connsiteY53" fmla="*/ 46034 h 1586907"/>
                <a:gd name="connsiteX54" fmla="*/ 958537 w 1768080"/>
                <a:gd name="connsiteY54" fmla="*/ 54346 h 1586907"/>
                <a:gd name="connsiteX55" fmla="*/ 943829 w 1768080"/>
                <a:gd name="connsiteY55" fmla="*/ 68412 h 1586907"/>
                <a:gd name="connsiteX56" fmla="*/ 923367 w 1768080"/>
                <a:gd name="connsiteY56" fmla="*/ 73527 h 1586907"/>
                <a:gd name="connsiteX57" fmla="*/ 852388 w 1768080"/>
                <a:gd name="connsiteY57" fmla="*/ 69691 h 1586907"/>
                <a:gd name="connsiteX58" fmla="*/ 852388 w 1768080"/>
                <a:gd name="connsiteY58" fmla="*/ 56904 h 1586907"/>
                <a:gd name="connsiteX59" fmla="*/ 848551 w 1768080"/>
                <a:gd name="connsiteY59" fmla="*/ 46034 h 1586907"/>
                <a:gd name="connsiteX60" fmla="*/ 849830 w 1768080"/>
                <a:gd name="connsiteY60" fmla="*/ 37084 h 1586907"/>
                <a:gd name="connsiteX61" fmla="*/ 858142 w 1768080"/>
                <a:gd name="connsiteY61" fmla="*/ 24296 h 1586907"/>
                <a:gd name="connsiteX62" fmla="*/ 860061 w 1768080"/>
                <a:gd name="connsiteY62" fmla="*/ 15345 h 1586907"/>
                <a:gd name="connsiteX63" fmla="*/ 837041 w 1768080"/>
                <a:gd name="connsiteY63" fmla="*/ 17903 h 1586907"/>
                <a:gd name="connsiteX64" fmla="*/ 794837 w 1768080"/>
                <a:gd name="connsiteY64" fmla="*/ 40920 h 1586907"/>
                <a:gd name="connsiteX65" fmla="*/ 794837 w 1768080"/>
                <a:gd name="connsiteY65" fmla="*/ 68412 h 1586907"/>
                <a:gd name="connsiteX66" fmla="*/ 792279 w 1768080"/>
                <a:gd name="connsiteY66" fmla="*/ 71609 h 1586907"/>
                <a:gd name="connsiteX67" fmla="*/ 758388 w 1768080"/>
                <a:gd name="connsiteY67" fmla="*/ 113808 h 1586907"/>
                <a:gd name="connsiteX68" fmla="*/ 707872 w 1768080"/>
                <a:gd name="connsiteY68" fmla="*/ 120840 h 1586907"/>
                <a:gd name="connsiteX69" fmla="*/ 704035 w 1768080"/>
                <a:gd name="connsiteY69" fmla="*/ 124037 h 1586907"/>
                <a:gd name="connsiteX70" fmla="*/ 707872 w 1768080"/>
                <a:gd name="connsiteY70" fmla="*/ 130431 h 1586907"/>
                <a:gd name="connsiteX71" fmla="*/ 693165 w 1768080"/>
                <a:gd name="connsiteY71" fmla="*/ 144497 h 1586907"/>
                <a:gd name="connsiteX72" fmla="*/ 652240 w 1768080"/>
                <a:gd name="connsiteY72" fmla="*/ 188613 h 1586907"/>
                <a:gd name="connsiteX73" fmla="*/ 632417 w 1768080"/>
                <a:gd name="connsiteY73" fmla="*/ 200761 h 1586907"/>
                <a:gd name="connsiteX74" fmla="*/ 597247 w 1768080"/>
                <a:gd name="connsiteY74" fmla="*/ 223139 h 1586907"/>
                <a:gd name="connsiteX75" fmla="*/ 534581 w 1768080"/>
                <a:gd name="connsiteY75" fmla="*/ 258943 h 1586907"/>
                <a:gd name="connsiteX76" fmla="*/ 503887 w 1768080"/>
                <a:gd name="connsiteY76" fmla="*/ 267895 h 1586907"/>
                <a:gd name="connsiteX77" fmla="*/ 490458 w 1768080"/>
                <a:gd name="connsiteY77" fmla="*/ 267895 h 1586907"/>
                <a:gd name="connsiteX78" fmla="*/ 438024 w 1768080"/>
                <a:gd name="connsiteY78" fmla="*/ 255107 h 1586907"/>
                <a:gd name="connsiteX79" fmla="*/ 436105 w 1768080"/>
                <a:gd name="connsiteY79" fmla="*/ 252550 h 1586907"/>
                <a:gd name="connsiteX80" fmla="*/ 425235 w 1768080"/>
                <a:gd name="connsiteY80" fmla="*/ 252550 h 1586907"/>
                <a:gd name="connsiteX81" fmla="*/ 425235 w 1768080"/>
                <a:gd name="connsiteY81" fmla="*/ 225697 h 1586907"/>
                <a:gd name="connsiteX82" fmla="*/ 427793 w 1768080"/>
                <a:gd name="connsiteY82" fmla="*/ 212909 h 1586907"/>
                <a:gd name="connsiteX83" fmla="*/ 363208 w 1768080"/>
                <a:gd name="connsiteY83" fmla="*/ 186695 h 1586907"/>
                <a:gd name="connsiteX84" fmla="*/ 328678 w 1768080"/>
                <a:gd name="connsiteY84" fmla="*/ 175826 h 1586907"/>
                <a:gd name="connsiteX85" fmla="*/ 297345 w 1768080"/>
                <a:gd name="connsiteY85" fmla="*/ 184138 h 1586907"/>
                <a:gd name="connsiteX86" fmla="*/ 294787 w 1768080"/>
                <a:gd name="connsiteY86" fmla="*/ 186695 h 1586907"/>
                <a:gd name="connsiteX87" fmla="*/ 297984 w 1768080"/>
                <a:gd name="connsiteY87" fmla="*/ 198843 h 1586907"/>
                <a:gd name="connsiteX88" fmla="*/ 297984 w 1768080"/>
                <a:gd name="connsiteY88" fmla="*/ 215466 h 1586907"/>
                <a:gd name="connsiteX89" fmla="*/ 287753 w 1768080"/>
                <a:gd name="connsiteY89" fmla="*/ 225057 h 1586907"/>
                <a:gd name="connsiteX90" fmla="*/ 265372 w 1768080"/>
                <a:gd name="connsiteY90" fmla="*/ 230172 h 1586907"/>
                <a:gd name="connsiteX91" fmla="*/ 224447 w 1768080"/>
                <a:gd name="connsiteY91" fmla="*/ 230811 h 1586907"/>
                <a:gd name="connsiteX92" fmla="*/ 224447 w 1768080"/>
                <a:gd name="connsiteY92" fmla="*/ 220581 h 1586907"/>
                <a:gd name="connsiteX93" fmla="*/ 202066 w 1768080"/>
                <a:gd name="connsiteY93" fmla="*/ 205236 h 1586907"/>
                <a:gd name="connsiteX94" fmla="*/ 193754 w 1768080"/>
                <a:gd name="connsiteY94" fmla="*/ 196285 h 1586907"/>
                <a:gd name="connsiteX95" fmla="*/ 193754 w 1768080"/>
                <a:gd name="connsiteY95" fmla="*/ 188613 h 1586907"/>
                <a:gd name="connsiteX96" fmla="*/ 189917 w 1768080"/>
                <a:gd name="connsiteY96" fmla="*/ 162399 h 1586907"/>
                <a:gd name="connsiteX97" fmla="*/ 189917 w 1768080"/>
                <a:gd name="connsiteY97" fmla="*/ 120840 h 1586907"/>
                <a:gd name="connsiteX98" fmla="*/ 81210 w 1768080"/>
                <a:gd name="connsiteY98" fmla="*/ 206516 h 1586907"/>
                <a:gd name="connsiteX99" fmla="*/ 0 w 1768080"/>
                <a:gd name="connsiteY99" fmla="*/ 352291 h 1586907"/>
                <a:gd name="connsiteX100" fmla="*/ 71618 w 1768080"/>
                <a:gd name="connsiteY100" fmla="*/ 404719 h 1586907"/>
                <a:gd name="connsiteX101" fmla="*/ 72258 w 1768080"/>
                <a:gd name="connsiteY101" fmla="*/ 409834 h 1586907"/>
                <a:gd name="connsiteX102" fmla="*/ 98476 w 1768080"/>
                <a:gd name="connsiteY102" fmla="*/ 624661 h 1586907"/>
                <a:gd name="connsiteX103" fmla="*/ 245549 w 1768080"/>
                <a:gd name="connsiteY103" fmla="*/ 679647 h 1586907"/>
                <a:gd name="connsiteX104" fmla="*/ 246828 w 1768080"/>
                <a:gd name="connsiteY104" fmla="*/ 686040 h 1586907"/>
                <a:gd name="connsiteX105" fmla="*/ 268569 w 1768080"/>
                <a:gd name="connsiteY105" fmla="*/ 788339 h 1586907"/>
                <a:gd name="connsiteX106" fmla="*/ 441860 w 1768080"/>
                <a:gd name="connsiteY106" fmla="*/ 930917 h 1586907"/>
                <a:gd name="connsiteX107" fmla="*/ 454010 w 1768080"/>
                <a:gd name="connsiteY107" fmla="*/ 930278 h 1586907"/>
                <a:gd name="connsiteX108" fmla="*/ 520513 w 1768080"/>
                <a:gd name="connsiteY108" fmla="*/ 925803 h 1586907"/>
                <a:gd name="connsiteX109" fmla="*/ 523710 w 1768080"/>
                <a:gd name="connsiteY109" fmla="*/ 928360 h 1586907"/>
                <a:gd name="connsiteX110" fmla="*/ 602362 w 1768080"/>
                <a:gd name="connsiteY110" fmla="*/ 992936 h 1586907"/>
                <a:gd name="connsiteX111" fmla="*/ 693804 w 1768080"/>
                <a:gd name="connsiteY111" fmla="*/ 1035774 h 1586907"/>
                <a:gd name="connsiteX112" fmla="*/ 703396 w 1768080"/>
                <a:gd name="connsiteY112" fmla="*/ 1210960 h 1586907"/>
                <a:gd name="connsiteX113" fmla="*/ 825531 w 1768080"/>
                <a:gd name="connsiteY113" fmla="*/ 1274258 h 1586907"/>
                <a:gd name="connsiteX114" fmla="*/ 892034 w 1768080"/>
                <a:gd name="connsiteY114" fmla="*/ 1230141 h 1586907"/>
                <a:gd name="connsiteX115" fmla="*/ 979638 w 1768080"/>
                <a:gd name="connsiteY115" fmla="*/ 1230141 h 1586907"/>
                <a:gd name="connsiteX116" fmla="*/ 982835 w 1768080"/>
                <a:gd name="connsiteY116" fmla="*/ 1233977 h 1586907"/>
                <a:gd name="connsiteX117" fmla="*/ 1035910 w 1768080"/>
                <a:gd name="connsiteY117" fmla="*/ 1295356 h 1586907"/>
                <a:gd name="connsiteX118" fmla="*/ 1119039 w 1768080"/>
                <a:gd name="connsiteY118" fmla="*/ 1313898 h 1586907"/>
                <a:gd name="connsiteX119" fmla="*/ 1121597 w 1768080"/>
                <a:gd name="connsiteY119" fmla="*/ 1317095 h 1586907"/>
                <a:gd name="connsiteX120" fmla="*/ 1266752 w 1768080"/>
                <a:gd name="connsiteY120" fmla="*/ 1498036 h 1586907"/>
                <a:gd name="connsiteX121" fmla="*/ 1393363 w 1768080"/>
                <a:gd name="connsiteY121" fmla="*/ 1506986 h 1586907"/>
                <a:gd name="connsiteX122" fmla="*/ 1505906 w 1768080"/>
                <a:gd name="connsiteY122" fmla="*/ 1586907 h 1586907"/>
                <a:gd name="connsiteX123" fmla="*/ 1557062 w 1768080"/>
                <a:gd name="connsiteY123" fmla="*/ 1553021 h 1586907"/>
                <a:gd name="connsiteX124" fmla="*/ 1640191 w 1768080"/>
                <a:gd name="connsiteY124" fmla="*/ 1553021 h 1586907"/>
                <a:gd name="connsiteX125" fmla="*/ 1640191 w 1768080"/>
                <a:gd name="connsiteY125" fmla="*/ 1501872 h 1586907"/>
                <a:gd name="connsiteX126" fmla="*/ 1589674 w 1768080"/>
                <a:gd name="connsiteY126" fmla="*/ 1455837 h 1586907"/>
                <a:gd name="connsiteX127" fmla="*/ 1589674 w 1768080"/>
                <a:gd name="connsiteY127" fmla="*/ 1366966 h 1586907"/>
                <a:gd name="connsiteX128" fmla="*/ 1545552 w 1768080"/>
                <a:gd name="connsiteY128" fmla="*/ 1307504 h 1586907"/>
                <a:gd name="connsiteX129" fmla="*/ 1618449 w 1768080"/>
                <a:gd name="connsiteY129" fmla="*/ 1209681 h 1586907"/>
                <a:gd name="connsiteX130" fmla="*/ 1657456 w 1768080"/>
                <a:gd name="connsiteY130" fmla="*/ 1092677 h 1586907"/>
                <a:gd name="connsiteX131" fmla="*/ 1658735 w 1768080"/>
                <a:gd name="connsiteY131" fmla="*/ 1092677 h 1586907"/>
                <a:gd name="connsiteX132" fmla="*/ 1659374 w 1768080"/>
                <a:gd name="connsiteY132" fmla="*/ 1091398 h 1586907"/>
                <a:gd name="connsiteX133" fmla="*/ 1700299 w 1768080"/>
                <a:gd name="connsiteY133" fmla="*/ 1091398 h 1586907"/>
                <a:gd name="connsiteX134" fmla="*/ 1768081 w 1768080"/>
                <a:gd name="connsiteY134" fmla="*/ 929639 h 1586907"/>
                <a:gd name="connsiteX135" fmla="*/ 1691347 w 1768080"/>
                <a:gd name="connsiteY135" fmla="*/ 811995 h 158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768080" h="1586907">
                  <a:moveTo>
                    <a:pt x="1691347" y="808799"/>
                  </a:moveTo>
                  <a:lnTo>
                    <a:pt x="1689428" y="675810"/>
                  </a:lnTo>
                  <a:lnTo>
                    <a:pt x="1645307" y="679007"/>
                  </a:lnTo>
                  <a:lnTo>
                    <a:pt x="1597348" y="675171"/>
                  </a:lnTo>
                  <a:lnTo>
                    <a:pt x="1511022" y="675171"/>
                  </a:lnTo>
                  <a:lnTo>
                    <a:pt x="1516137" y="620185"/>
                  </a:lnTo>
                  <a:lnTo>
                    <a:pt x="1507825" y="547297"/>
                  </a:lnTo>
                  <a:lnTo>
                    <a:pt x="1531484" y="519805"/>
                  </a:lnTo>
                  <a:lnTo>
                    <a:pt x="1531484" y="517248"/>
                  </a:lnTo>
                  <a:lnTo>
                    <a:pt x="1533403" y="514690"/>
                  </a:lnTo>
                  <a:lnTo>
                    <a:pt x="1551307" y="486558"/>
                  </a:lnTo>
                  <a:lnTo>
                    <a:pt x="1551307" y="455229"/>
                  </a:lnTo>
                  <a:lnTo>
                    <a:pt x="1558981" y="417507"/>
                  </a:lnTo>
                  <a:lnTo>
                    <a:pt x="1582001" y="326077"/>
                  </a:lnTo>
                  <a:lnTo>
                    <a:pt x="1598627" y="309453"/>
                  </a:lnTo>
                  <a:lnTo>
                    <a:pt x="1594790" y="305617"/>
                  </a:lnTo>
                  <a:lnTo>
                    <a:pt x="1552586" y="284518"/>
                  </a:lnTo>
                  <a:lnTo>
                    <a:pt x="1545552" y="284518"/>
                  </a:lnTo>
                  <a:lnTo>
                    <a:pt x="1535960" y="287715"/>
                  </a:lnTo>
                  <a:lnTo>
                    <a:pt x="1504628" y="292190"/>
                  </a:lnTo>
                  <a:lnTo>
                    <a:pt x="1494396" y="282600"/>
                  </a:lnTo>
                  <a:lnTo>
                    <a:pt x="1435567" y="252550"/>
                  </a:lnTo>
                  <a:lnTo>
                    <a:pt x="1435567" y="246795"/>
                  </a:lnTo>
                  <a:lnTo>
                    <a:pt x="1389526" y="205236"/>
                  </a:lnTo>
                  <a:lnTo>
                    <a:pt x="1358193" y="218024"/>
                  </a:lnTo>
                  <a:lnTo>
                    <a:pt x="1300003" y="221860"/>
                  </a:lnTo>
                  <a:lnTo>
                    <a:pt x="1255242" y="221860"/>
                  </a:lnTo>
                  <a:lnTo>
                    <a:pt x="1197691" y="163678"/>
                  </a:lnTo>
                  <a:lnTo>
                    <a:pt x="1159324" y="100380"/>
                  </a:lnTo>
                  <a:lnTo>
                    <a:pt x="1158684" y="93987"/>
                  </a:lnTo>
                  <a:lnTo>
                    <a:pt x="1151011" y="86314"/>
                  </a:lnTo>
                  <a:lnTo>
                    <a:pt x="1159324" y="78002"/>
                  </a:lnTo>
                  <a:lnTo>
                    <a:pt x="1159324" y="75446"/>
                  </a:lnTo>
                  <a:lnTo>
                    <a:pt x="1172113" y="53707"/>
                  </a:lnTo>
                  <a:lnTo>
                    <a:pt x="1166997" y="48592"/>
                  </a:lnTo>
                  <a:lnTo>
                    <a:pt x="1166997" y="39640"/>
                  </a:lnTo>
                  <a:lnTo>
                    <a:pt x="1159324" y="26853"/>
                  </a:lnTo>
                  <a:lnTo>
                    <a:pt x="1149092" y="19820"/>
                  </a:lnTo>
                  <a:lnTo>
                    <a:pt x="1147175" y="23017"/>
                  </a:lnTo>
                  <a:lnTo>
                    <a:pt x="1143338" y="37084"/>
                  </a:lnTo>
                  <a:lnTo>
                    <a:pt x="1143338" y="47952"/>
                  </a:lnTo>
                  <a:lnTo>
                    <a:pt x="1133746" y="57543"/>
                  </a:lnTo>
                  <a:lnTo>
                    <a:pt x="1127352" y="67133"/>
                  </a:lnTo>
                  <a:lnTo>
                    <a:pt x="1107528" y="82478"/>
                  </a:lnTo>
                  <a:lnTo>
                    <a:pt x="1093461" y="97183"/>
                  </a:lnTo>
                  <a:lnTo>
                    <a:pt x="1080672" y="96544"/>
                  </a:lnTo>
                  <a:lnTo>
                    <a:pt x="1033352" y="78002"/>
                  </a:lnTo>
                  <a:lnTo>
                    <a:pt x="1017366" y="61379"/>
                  </a:lnTo>
                  <a:lnTo>
                    <a:pt x="1026958" y="24296"/>
                  </a:lnTo>
                  <a:lnTo>
                    <a:pt x="1026958" y="16623"/>
                  </a:lnTo>
                  <a:lnTo>
                    <a:pt x="1019924" y="9590"/>
                  </a:lnTo>
                  <a:lnTo>
                    <a:pt x="1000101" y="0"/>
                  </a:lnTo>
                  <a:lnTo>
                    <a:pt x="964292" y="28771"/>
                  </a:lnTo>
                  <a:lnTo>
                    <a:pt x="950223" y="46034"/>
                  </a:lnTo>
                  <a:lnTo>
                    <a:pt x="958537" y="54346"/>
                  </a:lnTo>
                  <a:lnTo>
                    <a:pt x="943829" y="68412"/>
                  </a:lnTo>
                  <a:lnTo>
                    <a:pt x="923367" y="73527"/>
                  </a:lnTo>
                  <a:lnTo>
                    <a:pt x="852388" y="69691"/>
                  </a:lnTo>
                  <a:lnTo>
                    <a:pt x="852388" y="56904"/>
                  </a:lnTo>
                  <a:lnTo>
                    <a:pt x="848551" y="46034"/>
                  </a:lnTo>
                  <a:lnTo>
                    <a:pt x="849830" y="37084"/>
                  </a:lnTo>
                  <a:lnTo>
                    <a:pt x="858142" y="24296"/>
                  </a:lnTo>
                  <a:lnTo>
                    <a:pt x="860061" y="15345"/>
                  </a:lnTo>
                  <a:lnTo>
                    <a:pt x="837041" y="17903"/>
                  </a:lnTo>
                  <a:lnTo>
                    <a:pt x="794837" y="40920"/>
                  </a:lnTo>
                  <a:lnTo>
                    <a:pt x="794837" y="68412"/>
                  </a:lnTo>
                  <a:lnTo>
                    <a:pt x="792279" y="71609"/>
                  </a:lnTo>
                  <a:lnTo>
                    <a:pt x="758388" y="113808"/>
                  </a:lnTo>
                  <a:lnTo>
                    <a:pt x="707872" y="120840"/>
                  </a:lnTo>
                  <a:lnTo>
                    <a:pt x="704035" y="124037"/>
                  </a:lnTo>
                  <a:lnTo>
                    <a:pt x="707872" y="130431"/>
                  </a:lnTo>
                  <a:lnTo>
                    <a:pt x="693165" y="144497"/>
                  </a:lnTo>
                  <a:lnTo>
                    <a:pt x="652240" y="188613"/>
                  </a:lnTo>
                  <a:lnTo>
                    <a:pt x="632417" y="200761"/>
                  </a:lnTo>
                  <a:lnTo>
                    <a:pt x="597247" y="223139"/>
                  </a:lnTo>
                  <a:lnTo>
                    <a:pt x="534581" y="258943"/>
                  </a:lnTo>
                  <a:lnTo>
                    <a:pt x="503887" y="267895"/>
                  </a:lnTo>
                  <a:lnTo>
                    <a:pt x="490458" y="267895"/>
                  </a:lnTo>
                  <a:lnTo>
                    <a:pt x="438024" y="255107"/>
                  </a:lnTo>
                  <a:lnTo>
                    <a:pt x="436105" y="252550"/>
                  </a:lnTo>
                  <a:lnTo>
                    <a:pt x="425235" y="252550"/>
                  </a:lnTo>
                  <a:lnTo>
                    <a:pt x="425235" y="225697"/>
                  </a:lnTo>
                  <a:lnTo>
                    <a:pt x="427793" y="212909"/>
                  </a:lnTo>
                  <a:lnTo>
                    <a:pt x="363208" y="186695"/>
                  </a:lnTo>
                  <a:lnTo>
                    <a:pt x="328678" y="175826"/>
                  </a:lnTo>
                  <a:lnTo>
                    <a:pt x="297345" y="184138"/>
                  </a:lnTo>
                  <a:lnTo>
                    <a:pt x="294787" y="186695"/>
                  </a:lnTo>
                  <a:lnTo>
                    <a:pt x="297984" y="198843"/>
                  </a:lnTo>
                  <a:lnTo>
                    <a:pt x="297984" y="215466"/>
                  </a:lnTo>
                  <a:lnTo>
                    <a:pt x="287753" y="225057"/>
                  </a:lnTo>
                  <a:lnTo>
                    <a:pt x="265372" y="230172"/>
                  </a:lnTo>
                  <a:lnTo>
                    <a:pt x="224447" y="230811"/>
                  </a:lnTo>
                  <a:lnTo>
                    <a:pt x="224447" y="220581"/>
                  </a:lnTo>
                  <a:lnTo>
                    <a:pt x="202066" y="205236"/>
                  </a:lnTo>
                  <a:lnTo>
                    <a:pt x="193754" y="196285"/>
                  </a:lnTo>
                  <a:lnTo>
                    <a:pt x="193754" y="188613"/>
                  </a:lnTo>
                  <a:lnTo>
                    <a:pt x="189917" y="162399"/>
                  </a:lnTo>
                  <a:lnTo>
                    <a:pt x="189917" y="120840"/>
                  </a:lnTo>
                  <a:lnTo>
                    <a:pt x="81210" y="206516"/>
                  </a:lnTo>
                  <a:lnTo>
                    <a:pt x="0" y="352291"/>
                  </a:lnTo>
                  <a:lnTo>
                    <a:pt x="71618" y="404719"/>
                  </a:lnTo>
                  <a:lnTo>
                    <a:pt x="72258" y="409834"/>
                  </a:lnTo>
                  <a:lnTo>
                    <a:pt x="98476" y="624661"/>
                  </a:lnTo>
                  <a:lnTo>
                    <a:pt x="245549" y="679647"/>
                  </a:lnTo>
                  <a:lnTo>
                    <a:pt x="246828" y="686040"/>
                  </a:lnTo>
                  <a:lnTo>
                    <a:pt x="268569" y="788339"/>
                  </a:lnTo>
                  <a:lnTo>
                    <a:pt x="441860" y="930917"/>
                  </a:lnTo>
                  <a:lnTo>
                    <a:pt x="454010" y="930278"/>
                  </a:lnTo>
                  <a:lnTo>
                    <a:pt x="520513" y="925803"/>
                  </a:lnTo>
                  <a:lnTo>
                    <a:pt x="523710" y="928360"/>
                  </a:lnTo>
                  <a:lnTo>
                    <a:pt x="602362" y="992936"/>
                  </a:lnTo>
                  <a:lnTo>
                    <a:pt x="693804" y="1035774"/>
                  </a:lnTo>
                  <a:lnTo>
                    <a:pt x="703396" y="1210960"/>
                  </a:lnTo>
                  <a:lnTo>
                    <a:pt x="825531" y="1274258"/>
                  </a:lnTo>
                  <a:lnTo>
                    <a:pt x="892034" y="1230141"/>
                  </a:lnTo>
                  <a:lnTo>
                    <a:pt x="979638" y="1230141"/>
                  </a:lnTo>
                  <a:lnTo>
                    <a:pt x="982835" y="1233977"/>
                  </a:lnTo>
                  <a:lnTo>
                    <a:pt x="1035910" y="1295356"/>
                  </a:lnTo>
                  <a:lnTo>
                    <a:pt x="1119039" y="1313898"/>
                  </a:lnTo>
                  <a:lnTo>
                    <a:pt x="1121597" y="1317095"/>
                  </a:lnTo>
                  <a:lnTo>
                    <a:pt x="1266752" y="1498036"/>
                  </a:lnTo>
                  <a:lnTo>
                    <a:pt x="1393363" y="1506986"/>
                  </a:lnTo>
                  <a:lnTo>
                    <a:pt x="1505906" y="1586907"/>
                  </a:lnTo>
                  <a:lnTo>
                    <a:pt x="1557062" y="1553021"/>
                  </a:lnTo>
                  <a:lnTo>
                    <a:pt x="1640191" y="1553021"/>
                  </a:lnTo>
                  <a:lnTo>
                    <a:pt x="1640191" y="1501872"/>
                  </a:lnTo>
                  <a:lnTo>
                    <a:pt x="1589674" y="1455837"/>
                  </a:lnTo>
                  <a:lnTo>
                    <a:pt x="1589674" y="1366966"/>
                  </a:lnTo>
                  <a:lnTo>
                    <a:pt x="1545552" y="1307504"/>
                  </a:lnTo>
                  <a:lnTo>
                    <a:pt x="1618449" y="1209681"/>
                  </a:lnTo>
                  <a:lnTo>
                    <a:pt x="1657456" y="1092677"/>
                  </a:lnTo>
                  <a:lnTo>
                    <a:pt x="1658735" y="1092677"/>
                  </a:lnTo>
                  <a:lnTo>
                    <a:pt x="1659374" y="1091398"/>
                  </a:lnTo>
                  <a:lnTo>
                    <a:pt x="1700299" y="1091398"/>
                  </a:lnTo>
                  <a:lnTo>
                    <a:pt x="1768081" y="929639"/>
                  </a:lnTo>
                  <a:lnTo>
                    <a:pt x="1691347" y="811995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96" name="Graphic 23">
            <a:extLst>
              <a:ext uri="{FF2B5EF4-FFF2-40B4-BE49-F238E27FC236}">
                <a16:creationId xmlns:a16="http://schemas.microsoft.com/office/drawing/2014/main" id="{D6962E24-98AA-D8B5-3CC5-C2CAD951091E}"/>
              </a:ext>
            </a:extLst>
          </p:cNvPr>
          <p:cNvGrpSpPr/>
          <p:nvPr/>
        </p:nvGrpSpPr>
        <p:grpSpPr>
          <a:xfrm>
            <a:off x="7657299" y="832843"/>
            <a:ext cx="2108907" cy="2499922"/>
            <a:chOff x="7657299" y="832843"/>
            <a:chExt cx="2108907" cy="2499922"/>
          </a:xfrm>
          <a:solidFill>
            <a:srgbClr val="FFFFFF">
              <a:alpha val="33000"/>
            </a:srgbClr>
          </a:solidFill>
        </p:grpSpPr>
        <p:sp>
          <p:nvSpPr>
            <p:cNvPr id="197" name="Vrije vorm 196">
              <a:extLst>
                <a:ext uri="{FF2B5EF4-FFF2-40B4-BE49-F238E27FC236}">
                  <a16:creationId xmlns:a16="http://schemas.microsoft.com/office/drawing/2014/main" id="{38112850-B2CE-474D-32E7-E44CADF1E8FA}"/>
                </a:ext>
              </a:extLst>
            </p:cNvPr>
            <p:cNvSpPr/>
            <p:nvPr/>
          </p:nvSpPr>
          <p:spPr>
            <a:xfrm>
              <a:off x="7700142" y="2577674"/>
              <a:ext cx="356174" cy="175825"/>
            </a:xfrm>
            <a:custGeom>
              <a:avLst/>
              <a:gdLst>
                <a:gd name="connsiteX0" fmla="*/ 4477 w 356174"/>
                <a:gd name="connsiteY0" fmla="*/ 47952 h 175825"/>
                <a:gd name="connsiteX1" fmla="*/ 0 w 356174"/>
                <a:gd name="connsiteY1" fmla="*/ 51789 h 175825"/>
                <a:gd name="connsiteX2" fmla="*/ 2558 w 356174"/>
                <a:gd name="connsiteY2" fmla="*/ 57543 h 175825"/>
                <a:gd name="connsiteX3" fmla="*/ 46041 w 356174"/>
                <a:gd name="connsiteY3" fmla="*/ 111250 h 175825"/>
                <a:gd name="connsiteX4" fmla="*/ 67142 w 356174"/>
                <a:gd name="connsiteY4" fmla="*/ 122119 h 175825"/>
                <a:gd name="connsiteX5" fmla="*/ 163060 w 356174"/>
                <a:gd name="connsiteY5" fmla="*/ 152169 h 175825"/>
                <a:gd name="connsiteX6" fmla="*/ 203985 w 356174"/>
                <a:gd name="connsiteY6" fmla="*/ 175826 h 175825"/>
                <a:gd name="connsiteX7" fmla="*/ 203985 w 356174"/>
                <a:gd name="connsiteY7" fmla="*/ 175826 h 175825"/>
                <a:gd name="connsiteX8" fmla="*/ 204624 w 356174"/>
                <a:gd name="connsiteY8" fmla="*/ 175826 h 175825"/>
                <a:gd name="connsiteX9" fmla="*/ 235957 w 356174"/>
                <a:gd name="connsiteY9" fmla="*/ 172629 h 175825"/>
                <a:gd name="connsiteX10" fmla="*/ 237236 w 356174"/>
                <a:gd name="connsiteY10" fmla="*/ 170711 h 175825"/>
                <a:gd name="connsiteX11" fmla="*/ 248746 w 356174"/>
                <a:gd name="connsiteY11" fmla="*/ 147054 h 175825"/>
                <a:gd name="connsiteX12" fmla="*/ 243631 w 356174"/>
                <a:gd name="connsiteY12" fmla="*/ 141300 h 175825"/>
                <a:gd name="connsiteX13" fmla="*/ 251304 w 356174"/>
                <a:gd name="connsiteY13" fmla="*/ 132988 h 175825"/>
                <a:gd name="connsiteX14" fmla="*/ 251304 w 356174"/>
                <a:gd name="connsiteY14" fmla="*/ 126594 h 175825"/>
                <a:gd name="connsiteX15" fmla="*/ 271127 w 356174"/>
                <a:gd name="connsiteY15" fmla="*/ 118283 h 175825"/>
                <a:gd name="connsiteX16" fmla="*/ 277522 w 356174"/>
                <a:gd name="connsiteY16" fmla="*/ 118283 h 175825"/>
                <a:gd name="connsiteX17" fmla="*/ 292229 w 356174"/>
                <a:gd name="connsiteY17" fmla="*/ 113168 h 175825"/>
                <a:gd name="connsiteX18" fmla="*/ 356174 w 356174"/>
                <a:gd name="connsiteY18" fmla="*/ 147054 h 175825"/>
                <a:gd name="connsiteX19" fmla="*/ 329956 w 356174"/>
                <a:gd name="connsiteY19" fmla="*/ 95905 h 175825"/>
                <a:gd name="connsiteX20" fmla="*/ 327399 w 356174"/>
                <a:gd name="connsiteY20" fmla="*/ 88872 h 175825"/>
                <a:gd name="connsiteX21" fmla="*/ 227644 w 356174"/>
                <a:gd name="connsiteY21" fmla="*/ 3836 h 175825"/>
                <a:gd name="connsiteX22" fmla="*/ 211019 w 356174"/>
                <a:gd name="connsiteY22" fmla="*/ 0 h 175825"/>
                <a:gd name="connsiteX23" fmla="*/ 72898 w 356174"/>
                <a:gd name="connsiteY23" fmla="*/ 4475 h 175825"/>
                <a:gd name="connsiteX24" fmla="*/ 60109 w 356174"/>
                <a:gd name="connsiteY24" fmla="*/ 10869 h 175825"/>
                <a:gd name="connsiteX25" fmla="*/ 8952 w 356174"/>
                <a:gd name="connsiteY25" fmla="*/ 40280 h 175825"/>
                <a:gd name="connsiteX26" fmla="*/ 4477 w 356174"/>
                <a:gd name="connsiteY26" fmla="*/ 47952 h 17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174" h="175825">
                  <a:moveTo>
                    <a:pt x="4477" y="47952"/>
                  </a:moveTo>
                  <a:lnTo>
                    <a:pt x="0" y="51789"/>
                  </a:lnTo>
                  <a:lnTo>
                    <a:pt x="2558" y="57543"/>
                  </a:lnTo>
                  <a:lnTo>
                    <a:pt x="46041" y="111250"/>
                  </a:lnTo>
                  <a:lnTo>
                    <a:pt x="67142" y="122119"/>
                  </a:lnTo>
                  <a:lnTo>
                    <a:pt x="163060" y="152169"/>
                  </a:lnTo>
                  <a:lnTo>
                    <a:pt x="203985" y="175826"/>
                  </a:lnTo>
                  <a:lnTo>
                    <a:pt x="203985" y="175826"/>
                  </a:lnTo>
                  <a:lnTo>
                    <a:pt x="204624" y="175826"/>
                  </a:lnTo>
                  <a:lnTo>
                    <a:pt x="235957" y="172629"/>
                  </a:lnTo>
                  <a:lnTo>
                    <a:pt x="237236" y="170711"/>
                  </a:lnTo>
                  <a:lnTo>
                    <a:pt x="248746" y="147054"/>
                  </a:lnTo>
                  <a:lnTo>
                    <a:pt x="243631" y="141300"/>
                  </a:lnTo>
                  <a:lnTo>
                    <a:pt x="251304" y="132988"/>
                  </a:lnTo>
                  <a:lnTo>
                    <a:pt x="251304" y="126594"/>
                  </a:lnTo>
                  <a:lnTo>
                    <a:pt x="271127" y="118283"/>
                  </a:lnTo>
                  <a:lnTo>
                    <a:pt x="277522" y="118283"/>
                  </a:lnTo>
                  <a:lnTo>
                    <a:pt x="292229" y="113168"/>
                  </a:lnTo>
                  <a:lnTo>
                    <a:pt x="356174" y="147054"/>
                  </a:lnTo>
                  <a:cubicBezTo>
                    <a:pt x="340827" y="134267"/>
                    <a:pt x="331875" y="115725"/>
                    <a:pt x="329956" y="95905"/>
                  </a:cubicBezTo>
                  <a:lnTo>
                    <a:pt x="327399" y="88872"/>
                  </a:lnTo>
                  <a:lnTo>
                    <a:pt x="227644" y="3836"/>
                  </a:lnTo>
                  <a:lnTo>
                    <a:pt x="211019" y="0"/>
                  </a:lnTo>
                  <a:lnTo>
                    <a:pt x="72898" y="4475"/>
                  </a:lnTo>
                  <a:lnTo>
                    <a:pt x="60109" y="10869"/>
                  </a:lnTo>
                  <a:lnTo>
                    <a:pt x="8952" y="40280"/>
                  </a:lnTo>
                  <a:lnTo>
                    <a:pt x="4477" y="47952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8" name="Vrije vorm 197">
              <a:extLst>
                <a:ext uri="{FF2B5EF4-FFF2-40B4-BE49-F238E27FC236}">
                  <a16:creationId xmlns:a16="http://schemas.microsoft.com/office/drawing/2014/main" id="{ED7DE55D-E8AB-2418-EE08-3F17AB30DD47}"/>
                </a:ext>
              </a:extLst>
            </p:cNvPr>
            <p:cNvSpPr/>
            <p:nvPr/>
          </p:nvSpPr>
          <p:spPr>
            <a:xfrm>
              <a:off x="7838904" y="2452358"/>
              <a:ext cx="219970" cy="99740"/>
            </a:xfrm>
            <a:custGeom>
              <a:avLst/>
              <a:gdLst>
                <a:gd name="connsiteX0" fmla="*/ 2557 w 219970"/>
                <a:gd name="connsiteY0" fmla="*/ 27492 h 99740"/>
                <a:gd name="connsiteX1" fmla="*/ 0 w 219970"/>
                <a:gd name="connsiteY1" fmla="*/ 35804 h 99740"/>
                <a:gd name="connsiteX2" fmla="*/ 639 w 219970"/>
                <a:gd name="connsiteY2" fmla="*/ 35804 h 99740"/>
                <a:gd name="connsiteX3" fmla="*/ 3197 w 219970"/>
                <a:gd name="connsiteY3" fmla="*/ 39001 h 99740"/>
                <a:gd name="connsiteX4" fmla="*/ 4476 w 219970"/>
                <a:gd name="connsiteY4" fmla="*/ 43476 h 99740"/>
                <a:gd name="connsiteX5" fmla="*/ 12149 w 219970"/>
                <a:gd name="connsiteY5" fmla="*/ 44756 h 99740"/>
                <a:gd name="connsiteX6" fmla="*/ 15986 w 219970"/>
                <a:gd name="connsiteY6" fmla="*/ 46673 h 99740"/>
                <a:gd name="connsiteX7" fmla="*/ 28775 w 219970"/>
                <a:gd name="connsiteY7" fmla="*/ 43476 h 99740"/>
                <a:gd name="connsiteX8" fmla="*/ 48598 w 219970"/>
                <a:gd name="connsiteY8" fmla="*/ 24295 h 99740"/>
                <a:gd name="connsiteX9" fmla="*/ 69060 w 219970"/>
                <a:gd name="connsiteY9" fmla="*/ 24295 h 99740"/>
                <a:gd name="connsiteX10" fmla="*/ 71618 w 219970"/>
                <a:gd name="connsiteY10" fmla="*/ 26214 h 99740"/>
                <a:gd name="connsiteX11" fmla="*/ 109985 w 219970"/>
                <a:gd name="connsiteY11" fmla="*/ 56264 h 99740"/>
                <a:gd name="connsiteX12" fmla="*/ 113822 w 219970"/>
                <a:gd name="connsiteY12" fmla="*/ 72248 h 99740"/>
                <a:gd name="connsiteX13" fmla="*/ 118938 w 219970"/>
                <a:gd name="connsiteY13" fmla="*/ 77363 h 99740"/>
                <a:gd name="connsiteX14" fmla="*/ 118938 w 219970"/>
                <a:gd name="connsiteY14" fmla="*/ 85035 h 99740"/>
                <a:gd name="connsiteX15" fmla="*/ 150910 w 219970"/>
                <a:gd name="connsiteY15" fmla="*/ 99741 h 99740"/>
                <a:gd name="connsiteX16" fmla="*/ 150910 w 219970"/>
                <a:gd name="connsiteY16" fmla="*/ 99741 h 99740"/>
                <a:gd name="connsiteX17" fmla="*/ 153468 w 219970"/>
                <a:gd name="connsiteY17" fmla="*/ 99741 h 99740"/>
                <a:gd name="connsiteX18" fmla="*/ 170733 w 219970"/>
                <a:gd name="connsiteY18" fmla="*/ 95905 h 99740"/>
                <a:gd name="connsiteX19" fmla="*/ 176488 w 219970"/>
                <a:gd name="connsiteY19" fmla="*/ 95905 h 99740"/>
                <a:gd name="connsiteX20" fmla="*/ 219970 w 219970"/>
                <a:gd name="connsiteY20" fmla="*/ 79281 h 99740"/>
                <a:gd name="connsiteX21" fmla="*/ 198230 w 219970"/>
                <a:gd name="connsiteY21" fmla="*/ 62018 h 99740"/>
                <a:gd name="connsiteX22" fmla="*/ 162420 w 219970"/>
                <a:gd name="connsiteY22" fmla="*/ 31328 h 99740"/>
                <a:gd name="connsiteX23" fmla="*/ 143876 w 219970"/>
                <a:gd name="connsiteY23" fmla="*/ 12787 h 99740"/>
                <a:gd name="connsiteX24" fmla="*/ 139400 w 219970"/>
                <a:gd name="connsiteY24" fmla="*/ 10869 h 99740"/>
                <a:gd name="connsiteX25" fmla="*/ 98475 w 219970"/>
                <a:gd name="connsiteY25" fmla="*/ 3197 h 99740"/>
                <a:gd name="connsiteX26" fmla="*/ 60108 w 219970"/>
                <a:gd name="connsiteY26" fmla="*/ 3836 h 99740"/>
                <a:gd name="connsiteX27" fmla="*/ 44121 w 219970"/>
                <a:gd name="connsiteY27" fmla="*/ 0 h 99740"/>
                <a:gd name="connsiteX28" fmla="*/ 12149 w 219970"/>
                <a:gd name="connsiteY28" fmla="*/ 12147 h 99740"/>
                <a:gd name="connsiteX29" fmla="*/ 8312 w 219970"/>
                <a:gd name="connsiteY29" fmla="*/ 15984 h 99740"/>
                <a:gd name="connsiteX30" fmla="*/ 3197 w 219970"/>
                <a:gd name="connsiteY30" fmla="*/ 16623 h 9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970" h="99740">
                  <a:moveTo>
                    <a:pt x="2557" y="27492"/>
                  </a:moveTo>
                  <a:lnTo>
                    <a:pt x="0" y="35804"/>
                  </a:lnTo>
                  <a:lnTo>
                    <a:pt x="639" y="35804"/>
                  </a:lnTo>
                  <a:lnTo>
                    <a:pt x="3197" y="39001"/>
                  </a:lnTo>
                  <a:lnTo>
                    <a:pt x="4476" y="43476"/>
                  </a:lnTo>
                  <a:lnTo>
                    <a:pt x="12149" y="44756"/>
                  </a:lnTo>
                  <a:lnTo>
                    <a:pt x="15986" y="46673"/>
                  </a:lnTo>
                  <a:lnTo>
                    <a:pt x="28775" y="43476"/>
                  </a:lnTo>
                  <a:lnTo>
                    <a:pt x="48598" y="24295"/>
                  </a:lnTo>
                  <a:lnTo>
                    <a:pt x="69060" y="24295"/>
                  </a:lnTo>
                  <a:lnTo>
                    <a:pt x="71618" y="26214"/>
                  </a:lnTo>
                  <a:lnTo>
                    <a:pt x="109985" y="56264"/>
                  </a:lnTo>
                  <a:lnTo>
                    <a:pt x="113822" y="72248"/>
                  </a:lnTo>
                  <a:lnTo>
                    <a:pt x="118938" y="77363"/>
                  </a:lnTo>
                  <a:lnTo>
                    <a:pt x="118938" y="85035"/>
                  </a:lnTo>
                  <a:lnTo>
                    <a:pt x="150910" y="99741"/>
                  </a:lnTo>
                  <a:lnTo>
                    <a:pt x="150910" y="99741"/>
                  </a:lnTo>
                  <a:lnTo>
                    <a:pt x="153468" y="99741"/>
                  </a:lnTo>
                  <a:lnTo>
                    <a:pt x="170733" y="95905"/>
                  </a:lnTo>
                  <a:lnTo>
                    <a:pt x="176488" y="95905"/>
                  </a:lnTo>
                  <a:lnTo>
                    <a:pt x="219970" y="79281"/>
                  </a:lnTo>
                  <a:lnTo>
                    <a:pt x="198230" y="62018"/>
                  </a:lnTo>
                  <a:lnTo>
                    <a:pt x="162420" y="31328"/>
                  </a:lnTo>
                  <a:lnTo>
                    <a:pt x="143876" y="12787"/>
                  </a:lnTo>
                  <a:lnTo>
                    <a:pt x="139400" y="10869"/>
                  </a:lnTo>
                  <a:lnTo>
                    <a:pt x="98475" y="3197"/>
                  </a:lnTo>
                  <a:lnTo>
                    <a:pt x="60108" y="3836"/>
                  </a:lnTo>
                  <a:lnTo>
                    <a:pt x="44121" y="0"/>
                  </a:lnTo>
                  <a:lnTo>
                    <a:pt x="12149" y="12147"/>
                  </a:lnTo>
                  <a:lnTo>
                    <a:pt x="8312" y="15984"/>
                  </a:lnTo>
                  <a:lnTo>
                    <a:pt x="3197" y="16623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9" name="Vrije vorm 198">
              <a:extLst>
                <a:ext uri="{FF2B5EF4-FFF2-40B4-BE49-F238E27FC236}">
                  <a16:creationId xmlns:a16="http://schemas.microsoft.com/office/drawing/2014/main" id="{06BB629B-8883-5375-2F33-3DD4BD267602}"/>
                </a:ext>
              </a:extLst>
            </p:cNvPr>
            <p:cNvSpPr/>
            <p:nvPr/>
          </p:nvSpPr>
          <p:spPr>
            <a:xfrm>
              <a:off x="9138267" y="1725398"/>
              <a:ext cx="639" cy="6393"/>
            </a:xfrm>
            <a:custGeom>
              <a:avLst/>
              <a:gdLst>
                <a:gd name="connsiteX0" fmla="*/ 0 w 639"/>
                <a:gd name="connsiteY0" fmla="*/ 0 h 6393"/>
                <a:gd name="connsiteX1" fmla="*/ 0 w 639"/>
                <a:gd name="connsiteY1" fmla="*/ 0 h 6393"/>
                <a:gd name="connsiteX2" fmla="*/ 639 w 639"/>
                <a:gd name="connsiteY2" fmla="*/ 0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" h="6393">
                  <a:moveTo>
                    <a:pt x="0" y="0"/>
                  </a:moveTo>
                  <a:lnTo>
                    <a:pt x="0" y="0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0" name="Vrije vorm 199">
              <a:extLst>
                <a:ext uri="{FF2B5EF4-FFF2-40B4-BE49-F238E27FC236}">
                  <a16:creationId xmlns:a16="http://schemas.microsoft.com/office/drawing/2014/main" id="{DD262198-0A37-FA67-3C18-2A3813B30FD0}"/>
                </a:ext>
              </a:extLst>
            </p:cNvPr>
            <p:cNvSpPr/>
            <p:nvPr/>
          </p:nvSpPr>
          <p:spPr>
            <a:xfrm>
              <a:off x="8780079" y="889747"/>
              <a:ext cx="986127" cy="1194335"/>
            </a:xfrm>
            <a:custGeom>
              <a:avLst/>
              <a:gdLst>
                <a:gd name="connsiteX0" fmla="*/ 965026 w 986127"/>
                <a:gd name="connsiteY0" fmla="*/ 477606 h 1194335"/>
                <a:gd name="connsiteX1" fmla="*/ 986128 w 986127"/>
                <a:gd name="connsiteY1" fmla="*/ 402801 h 1194335"/>
                <a:gd name="connsiteX2" fmla="*/ 986128 w 986127"/>
                <a:gd name="connsiteY2" fmla="*/ 236566 h 1194335"/>
                <a:gd name="connsiteX3" fmla="*/ 979733 w 986127"/>
                <a:gd name="connsiteY3" fmla="*/ 197564 h 1194335"/>
                <a:gd name="connsiteX4" fmla="*/ 956713 w 986127"/>
                <a:gd name="connsiteY4" fmla="*/ 193728 h 1194335"/>
                <a:gd name="connsiteX5" fmla="*/ 922183 w 986127"/>
                <a:gd name="connsiteY5" fmla="*/ 184777 h 1194335"/>
                <a:gd name="connsiteX6" fmla="*/ 915149 w 986127"/>
                <a:gd name="connsiteY6" fmla="*/ 180941 h 1194335"/>
                <a:gd name="connsiteX7" fmla="*/ 840333 w 986127"/>
                <a:gd name="connsiteY7" fmla="*/ 126594 h 1194335"/>
                <a:gd name="connsiteX8" fmla="*/ 812837 w 986127"/>
                <a:gd name="connsiteY8" fmla="*/ 96544 h 1194335"/>
                <a:gd name="connsiteX9" fmla="*/ 790456 w 986127"/>
                <a:gd name="connsiteY9" fmla="*/ 21738 h 1194335"/>
                <a:gd name="connsiteX10" fmla="*/ 732266 w 986127"/>
                <a:gd name="connsiteY10" fmla="*/ 0 h 1194335"/>
                <a:gd name="connsiteX11" fmla="*/ 723314 w 986127"/>
                <a:gd name="connsiteY11" fmla="*/ 0 h 1194335"/>
                <a:gd name="connsiteX12" fmla="*/ 710525 w 986127"/>
                <a:gd name="connsiteY12" fmla="*/ 3197 h 1194335"/>
                <a:gd name="connsiteX13" fmla="*/ 487356 w 986127"/>
                <a:gd name="connsiteY13" fmla="*/ 62018 h 1194335"/>
                <a:gd name="connsiteX14" fmla="*/ 467533 w 986127"/>
                <a:gd name="connsiteY14" fmla="*/ 49871 h 1194335"/>
                <a:gd name="connsiteX15" fmla="*/ 463058 w 986127"/>
                <a:gd name="connsiteY15" fmla="*/ 49871 h 1194335"/>
                <a:gd name="connsiteX16" fmla="*/ 360106 w 986127"/>
                <a:gd name="connsiteY16" fmla="*/ 62018 h 1194335"/>
                <a:gd name="connsiteX17" fmla="*/ 295521 w 986127"/>
                <a:gd name="connsiteY17" fmla="*/ 77363 h 1194335"/>
                <a:gd name="connsiteX18" fmla="*/ 290406 w 986127"/>
                <a:gd name="connsiteY18" fmla="*/ 79921 h 1194335"/>
                <a:gd name="connsiteX19" fmla="*/ 216230 w 986127"/>
                <a:gd name="connsiteY19" fmla="*/ 118922 h 1194335"/>
                <a:gd name="connsiteX20" fmla="*/ 164434 w 986127"/>
                <a:gd name="connsiteY20" fmla="*/ 138742 h 1194335"/>
                <a:gd name="connsiteX21" fmla="*/ 135019 w 986127"/>
                <a:gd name="connsiteY21" fmla="*/ 150890 h 1194335"/>
                <a:gd name="connsiteX22" fmla="*/ 119672 w 986127"/>
                <a:gd name="connsiteY22" fmla="*/ 154726 h 1194335"/>
                <a:gd name="connsiteX23" fmla="*/ 110721 w 986127"/>
                <a:gd name="connsiteY23" fmla="*/ 164317 h 1194335"/>
                <a:gd name="connsiteX24" fmla="*/ 48054 w 986127"/>
                <a:gd name="connsiteY24" fmla="*/ 222499 h 1194335"/>
                <a:gd name="connsiteX25" fmla="*/ 41660 w 986127"/>
                <a:gd name="connsiteY25" fmla="*/ 232090 h 1194335"/>
                <a:gd name="connsiteX26" fmla="*/ 34626 w 986127"/>
                <a:gd name="connsiteY26" fmla="*/ 239123 h 1194335"/>
                <a:gd name="connsiteX27" fmla="*/ 28231 w 986127"/>
                <a:gd name="connsiteY27" fmla="*/ 262140 h 1194335"/>
                <a:gd name="connsiteX28" fmla="*/ 28231 w 986127"/>
                <a:gd name="connsiteY28" fmla="*/ 271731 h 1194335"/>
                <a:gd name="connsiteX29" fmla="*/ 19918 w 986127"/>
                <a:gd name="connsiteY29" fmla="*/ 309453 h 1194335"/>
                <a:gd name="connsiteX30" fmla="*/ 9048 w 986127"/>
                <a:gd name="connsiteY30" fmla="*/ 338225 h 1194335"/>
                <a:gd name="connsiteX31" fmla="*/ 3292 w 986127"/>
                <a:gd name="connsiteY31" fmla="*/ 343979 h 1194335"/>
                <a:gd name="connsiteX32" fmla="*/ 27592 w 986127"/>
                <a:gd name="connsiteY32" fmla="*/ 391292 h 1194335"/>
                <a:gd name="connsiteX33" fmla="*/ 29510 w 986127"/>
                <a:gd name="connsiteY33" fmla="*/ 408555 h 1194335"/>
                <a:gd name="connsiteX34" fmla="*/ 27592 w 986127"/>
                <a:gd name="connsiteY34" fmla="*/ 498066 h 1194335"/>
                <a:gd name="connsiteX35" fmla="*/ 26952 w 986127"/>
                <a:gd name="connsiteY35" fmla="*/ 501903 h 1194335"/>
                <a:gd name="connsiteX36" fmla="*/ 16721 w 986127"/>
                <a:gd name="connsiteY36" fmla="*/ 511493 h 1194335"/>
                <a:gd name="connsiteX37" fmla="*/ 8408 w 986127"/>
                <a:gd name="connsiteY37" fmla="*/ 511493 h 1194335"/>
                <a:gd name="connsiteX38" fmla="*/ 95 w 986127"/>
                <a:gd name="connsiteY38" fmla="*/ 523641 h 1194335"/>
                <a:gd name="connsiteX39" fmla="*/ 14163 w 986127"/>
                <a:gd name="connsiteY39" fmla="*/ 536428 h 1194335"/>
                <a:gd name="connsiteX40" fmla="*/ 23755 w 986127"/>
                <a:gd name="connsiteY40" fmla="*/ 538986 h 1194335"/>
                <a:gd name="connsiteX41" fmla="*/ 106883 w 986127"/>
                <a:gd name="connsiteY41" fmla="*/ 560085 h 1194335"/>
                <a:gd name="connsiteX42" fmla="*/ 128625 w 986127"/>
                <a:gd name="connsiteY42" fmla="*/ 635530 h 1194335"/>
                <a:gd name="connsiteX43" fmla="*/ 128625 w 986127"/>
                <a:gd name="connsiteY43" fmla="*/ 650875 h 1194335"/>
                <a:gd name="connsiteX44" fmla="*/ 132461 w 986127"/>
                <a:gd name="connsiteY44" fmla="*/ 724402 h 1194335"/>
                <a:gd name="connsiteX45" fmla="*/ 160597 w 986127"/>
                <a:gd name="connsiteY45" fmla="*/ 758928 h 1194335"/>
                <a:gd name="connsiteX46" fmla="*/ 264828 w 986127"/>
                <a:gd name="connsiteY46" fmla="*/ 758928 h 1194335"/>
                <a:gd name="connsiteX47" fmla="*/ 348596 w 986127"/>
                <a:gd name="connsiteY47" fmla="*/ 826061 h 1194335"/>
                <a:gd name="connsiteX48" fmla="*/ 359466 w 986127"/>
                <a:gd name="connsiteY48" fmla="*/ 833094 h 1194335"/>
                <a:gd name="connsiteX49" fmla="*/ 358827 w 986127"/>
                <a:gd name="connsiteY49" fmla="*/ 834373 h 1194335"/>
                <a:gd name="connsiteX50" fmla="*/ 359466 w 986127"/>
                <a:gd name="connsiteY50" fmla="*/ 833734 h 1194335"/>
                <a:gd name="connsiteX51" fmla="*/ 430446 w 986127"/>
                <a:gd name="connsiteY51" fmla="*/ 881686 h 1194335"/>
                <a:gd name="connsiteX52" fmla="*/ 426608 w 986127"/>
                <a:gd name="connsiteY52" fmla="*/ 992296 h 1194335"/>
                <a:gd name="connsiteX53" fmla="*/ 404228 w 986127"/>
                <a:gd name="connsiteY53" fmla="*/ 1012117 h 1194335"/>
                <a:gd name="connsiteX54" fmla="*/ 435561 w 986127"/>
                <a:gd name="connsiteY54" fmla="*/ 1075414 h 1194335"/>
                <a:gd name="connsiteX55" fmla="*/ 518690 w 986127"/>
                <a:gd name="connsiteY55" fmla="*/ 1108022 h 1194335"/>
                <a:gd name="connsiteX56" fmla="*/ 576879 w 986127"/>
                <a:gd name="connsiteY56" fmla="*/ 1082447 h 1194335"/>
                <a:gd name="connsiteX57" fmla="*/ 605015 w 986127"/>
                <a:gd name="connsiteY57" fmla="*/ 1088201 h 1194335"/>
                <a:gd name="connsiteX58" fmla="*/ 655532 w 986127"/>
                <a:gd name="connsiteY58" fmla="*/ 1146384 h 1194335"/>
                <a:gd name="connsiteX59" fmla="*/ 752728 w 986127"/>
                <a:gd name="connsiteY59" fmla="*/ 1150220 h 1194335"/>
                <a:gd name="connsiteX60" fmla="*/ 766157 w 986127"/>
                <a:gd name="connsiteY60" fmla="*/ 1190500 h 1194335"/>
                <a:gd name="connsiteX61" fmla="*/ 817953 w 986127"/>
                <a:gd name="connsiteY61" fmla="*/ 1194336 h 1194335"/>
                <a:gd name="connsiteX62" fmla="*/ 821150 w 986127"/>
                <a:gd name="connsiteY62" fmla="*/ 1194336 h 1194335"/>
                <a:gd name="connsiteX63" fmla="*/ 848646 w 986127"/>
                <a:gd name="connsiteY63" fmla="*/ 1116334 h 1194335"/>
                <a:gd name="connsiteX64" fmla="*/ 878701 w 986127"/>
                <a:gd name="connsiteY64" fmla="*/ 1125924 h 1194335"/>
                <a:gd name="connsiteX65" fmla="*/ 909394 w 986127"/>
                <a:gd name="connsiteY65" fmla="*/ 1061348 h 1194335"/>
                <a:gd name="connsiteX66" fmla="*/ 927938 w 986127"/>
                <a:gd name="connsiteY66" fmla="*/ 991018 h 1194335"/>
                <a:gd name="connsiteX67" fmla="*/ 927938 w 986127"/>
                <a:gd name="connsiteY67" fmla="*/ 981427 h 1194335"/>
                <a:gd name="connsiteX68" fmla="*/ 924101 w 986127"/>
                <a:gd name="connsiteY68" fmla="*/ 965443 h 1194335"/>
                <a:gd name="connsiteX69" fmla="*/ 920904 w 986127"/>
                <a:gd name="connsiteY69" fmla="*/ 959050 h 1194335"/>
                <a:gd name="connsiteX70" fmla="*/ 890850 w 986127"/>
                <a:gd name="connsiteY70" fmla="*/ 913655 h 1194335"/>
                <a:gd name="connsiteX71" fmla="*/ 887013 w 986127"/>
                <a:gd name="connsiteY71" fmla="*/ 917491 h 1194335"/>
                <a:gd name="connsiteX72" fmla="*/ 880618 w 986127"/>
                <a:gd name="connsiteY72" fmla="*/ 930278 h 1194335"/>
                <a:gd name="connsiteX73" fmla="*/ 869109 w 986127"/>
                <a:gd name="connsiteY73" fmla="*/ 930278 h 1194335"/>
                <a:gd name="connsiteX74" fmla="*/ 758484 w 986127"/>
                <a:gd name="connsiteY74" fmla="*/ 910458 h 1194335"/>
                <a:gd name="connsiteX75" fmla="*/ 752089 w 986127"/>
                <a:gd name="connsiteY75" fmla="*/ 903424 h 1194335"/>
                <a:gd name="connsiteX76" fmla="*/ 718838 w 986127"/>
                <a:gd name="connsiteY76" fmla="*/ 877210 h 1194335"/>
                <a:gd name="connsiteX77" fmla="*/ 718199 w 986127"/>
                <a:gd name="connsiteY77" fmla="*/ 874014 h 1194335"/>
                <a:gd name="connsiteX78" fmla="*/ 709885 w 986127"/>
                <a:gd name="connsiteY78" fmla="*/ 821586 h 1194335"/>
                <a:gd name="connsiteX79" fmla="*/ 710525 w 986127"/>
                <a:gd name="connsiteY79" fmla="*/ 819028 h 1194335"/>
                <a:gd name="connsiteX80" fmla="*/ 726511 w 986127"/>
                <a:gd name="connsiteY80" fmla="*/ 741665 h 1194335"/>
                <a:gd name="connsiteX81" fmla="*/ 729069 w 986127"/>
                <a:gd name="connsiteY81" fmla="*/ 739107 h 1194335"/>
                <a:gd name="connsiteX82" fmla="*/ 756566 w 986127"/>
                <a:gd name="connsiteY82" fmla="*/ 712894 h 1194335"/>
                <a:gd name="connsiteX83" fmla="*/ 771912 w 986127"/>
                <a:gd name="connsiteY83" fmla="*/ 709058 h 1194335"/>
                <a:gd name="connsiteX84" fmla="*/ 839054 w 986127"/>
                <a:gd name="connsiteY84" fmla="*/ 709058 h 1194335"/>
                <a:gd name="connsiteX85" fmla="*/ 845449 w 986127"/>
                <a:gd name="connsiteY85" fmla="*/ 714811 h 1194335"/>
                <a:gd name="connsiteX86" fmla="*/ 849286 w 986127"/>
                <a:gd name="connsiteY86" fmla="*/ 717369 h 1194335"/>
                <a:gd name="connsiteX87" fmla="*/ 907476 w 986127"/>
                <a:gd name="connsiteY87" fmla="*/ 728238 h 1194335"/>
                <a:gd name="connsiteX88" fmla="*/ 909394 w 986127"/>
                <a:gd name="connsiteY88" fmla="*/ 723123 h 1194335"/>
                <a:gd name="connsiteX89" fmla="*/ 911952 w 986127"/>
                <a:gd name="connsiteY89" fmla="*/ 718008 h 1194335"/>
                <a:gd name="connsiteX90" fmla="*/ 911952 w 986127"/>
                <a:gd name="connsiteY90" fmla="*/ 709058 h 1194335"/>
                <a:gd name="connsiteX91" fmla="*/ 915788 w 986127"/>
                <a:gd name="connsiteY91" fmla="*/ 657908 h 1194335"/>
                <a:gd name="connsiteX92" fmla="*/ 915788 w 986127"/>
                <a:gd name="connsiteY92" fmla="*/ 631694 h 1194335"/>
                <a:gd name="connsiteX93" fmla="*/ 911952 w 986127"/>
                <a:gd name="connsiteY93" fmla="*/ 599725 h 1194335"/>
                <a:gd name="connsiteX94" fmla="*/ 915788 w 986127"/>
                <a:gd name="connsiteY94" fmla="*/ 587578 h 1194335"/>
                <a:gd name="connsiteX95" fmla="*/ 916428 w 986127"/>
                <a:gd name="connsiteY95" fmla="*/ 570315 h 1194335"/>
                <a:gd name="connsiteX96" fmla="*/ 927938 w 986127"/>
                <a:gd name="connsiteY96" fmla="*/ 537068 h 1194335"/>
                <a:gd name="connsiteX97" fmla="*/ 927938 w 986127"/>
                <a:gd name="connsiteY97" fmla="*/ 526198 h 1194335"/>
                <a:gd name="connsiteX98" fmla="*/ 946482 w 986127"/>
                <a:gd name="connsiteY98" fmla="*/ 507657 h 1194335"/>
                <a:gd name="connsiteX99" fmla="*/ 965026 w 986127"/>
                <a:gd name="connsiteY99" fmla="*/ 477606 h 11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86127" h="1194335">
                  <a:moveTo>
                    <a:pt x="965026" y="477606"/>
                  </a:moveTo>
                  <a:cubicBezTo>
                    <a:pt x="979094" y="456507"/>
                    <a:pt x="982291" y="452032"/>
                    <a:pt x="986128" y="402801"/>
                  </a:cubicBezTo>
                  <a:lnTo>
                    <a:pt x="986128" y="236566"/>
                  </a:lnTo>
                  <a:lnTo>
                    <a:pt x="979733" y="197564"/>
                  </a:lnTo>
                  <a:lnTo>
                    <a:pt x="956713" y="193728"/>
                  </a:lnTo>
                  <a:lnTo>
                    <a:pt x="922183" y="184777"/>
                  </a:lnTo>
                  <a:lnTo>
                    <a:pt x="915149" y="180941"/>
                  </a:lnTo>
                  <a:lnTo>
                    <a:pt x="840333" y="126594"/>
                  </a:lnTo>
                  <a:lnTo>
                    <a:pt x="812837" y="96544"/>
                  </a:lnTo>
                  <a:lnTo>
                    <a:pt x="790456" y="21738"/>
                  </a:lnTo>
                  <a:lnTo>
                    <a:pt x="732266" y="0"/>
                  </a:lnTo>
                  <a:lnTo>
                    <a:pt x="723314" y="0"/>
                  </a:lnTo>
                  <a:lnTo>
                    <a:pt x="710525" y="3197"/>
                  </a:lnTo>
                  <a:lnTo>
                    <a:pt x="487356" y="62018"/>
                  </a:lnTo>
                  <a:lnTo>
                    <a:pt x="467533" y="49871"/>
                  </a:lnTo>
                  <a:lnTo>
                    <a:pt x="463058" y="49871"/>
                  </a:lnTo>
                  <a:lnTo>
                    <a:pt x="360106" y="62018"/>
                  </a:lnTo>
                  <a:lnTo>
                    <a:pt x="295521" y="77363"/>
                  </a:lnTo>
                  <a:lnTo>
                    <a:pt x="290406" y="79921"/>
                  </a:lnTo>
                  <a:lnTo>
                    <a:pt x="216230" y="118922"/>
                  </a:lnTo>
                  <a:lnTo>
                    <a:pt x="164434" y="138742"/>
                  </a:lnTo>
                  <a:lnTo>
                    <a:pt x="135019" y="150890"/>
                  </a:lnTo>
                  <a:lnTo>
                    <a:pt x="119672" y="154726"/>
                  </a:lnTo>
                  <a:lnTo>
                    <a:pt x="110721" y="164317"/>
                  </a:lnTo>
                  <a:lnTo>
                    <a:pt x="48054" y="222499"/>
                  </a:lnTo>
                  <a:lnTo>
                    <a:pt x="41660" y="232090"/>
                  </a:lnTo>
                  <a:lnTo>
                    <a:pt x="34626" y="239123"/>
                  </a:lnTo>
                  <a:lnTo>
                    <a:pt x="28231" y="262140"/>
                  </a:lnTo>
                  <a:lnTo>
                    <a:pt x="28231" y="271731"/>
                  </a:lnTo>
                  <a:lnTo>
                    <a:pt x="19918" y="309453"/>
                  </a:lnTo>
                  <a:lnTo>
                    <a:pt x="9048" y="338225"/>
                  </a:lnTo>
                  <a:lnTo>
                    <a:pt x="3292" y="343979"/>
                  </a:lnTo>
                  <a:lnTo>
                    <a:pt x="27592" y="391292"/>
                  </a:lnTo>
                  <a:lnTo>
                    <a:pt x="29510" y="408555"/>
                  </a:lnTo>
                  <a:cubicBezTo>
                    <a:pt x="32707" y="438605"/>
                    <a:pt x="32707" y="468655"/>
                    <a:pt x="27592" y="498066"/>
                  </a:cubicBezTo>
                  <a:lnTo>
                    <a:pt x="26952" y="501903"/>
                  </a:lnTo>
                  <a:lnTo>
                    <a:pt x="16721" y="511493"/>
                  </a:lnTo>
                  <a:lnTo>
                    <a:pt x="8408" y="511493"/>
                  </a:lnTo>
                  <a:cubicBezTo>
                    <a:pt x="2014" y="516608"/>
                    <a:pt x="-544" y="521084"/>
                    <a:pt x="95" y="523641"/>
                  </a:cubicBezTo>
                  <a:cubicBezTo>
                    <a:pt x="735" y="526198"/>
                    <a:pt x="3932" y="530674"/>
                    <a:pt x="14163" y="536428"/>
                  </a:cubicBezTo>
                  <a:lnTo>
                    <a:pt x="23755" y="538986"/>
                  </a:lnTo>
                  <a:lnTo>
                    <a:pt x="106883" y="560085"/>
                  </a:lnTo>
                  <a:lnTo>
                    <a:pt x="128625" y="635530"/>
                  </a:lnTo>
                  <a:lnTo>
                    <a:pt x="128625" y="650875"/>
                  </a:lnTo>
                  <a:lnTo>
                    <a:pt x="132461" y="724402"/>
                  </a:lnTo>
                  <a:lnTo>
                    <a:pt x="160597" y="758928"/>
                  </a:lnTo>
                  <a:lnTo>
                    <a:pt x="264828" y="758928"/>
                  </a:lnTo>
                  <a:lnTo>
                    <a:pt x="348596" y="826061"/>
                  </a:lnTo>
                  <a:lnTo>
                    <a:pt x="359466" y="833094"/>
                  </a:lnTo>
                  <a:lnTo>
                    <a:pt x="358827" y="834373"/>
                  </a:lnTo>
                  <a:lnTo>
                    <a:pt x="359466" y="833734"/>
                  </a:lnTo>
                  <a:lnTo>
                    <a:pt x="430446" y="881686"/>
                  </a:lnTo>
                  <a:lnTo>
                    <a:pt x="426608" y="992296"/>
                  </a:lnTo>
                  <a:lnTo>
                    <a:pt x="404228" y="1012117"/>
                  </a:lnTo>
                  <a:lnTo>
                    <a:pt x="435561" y="1075414"/>
                  </a:lnTo>
                  <a:lnTo>
                    <a:pt x="518690" y="1108022"/>
                  </a:lnTo>
                  <a:lnTo>
                    <a:pt x="576879" y="1082447"/>
                  </a:lnTo>
                  <a:lnTo>
                    <a:pt x="605015" y="1088201"/>
                  </a:lnTo>
                  <a:lnTo>
                    <a:pt x="655532" y="1146384"/>
                  </a:lnTo>
                  <a:lnTo>
                    <a:pt x="752728" y="1150220"/>
                  </a:lnTo>
                  <a:lnTo>
                    <a:pt x="766157" y="1190500"/>
                  </a:lnTo>
                  <a:lnTo>
                    <a:pt x="817953" y="1194336"/>
                  </a:lnTo>
                  <a:lnTo>
                    <a:pt x="821150" y="1194336"/>
                  </a:lnTo>
                  <a:lnTo>
                    <a:pt x="848646" y="1116334"/>
                  </a:lnTo>
                  <a:lnTo>
                    <a:pt x="878701" y="1125924"/>
                  </a:lnTo>
                  <a:lnTo>
                    <a:pt x="909394" y="1061348"/>
                  </a:lnTo>
                  <a:lnTo>
                    <a:pt x="927938" y="991018"/>
                  </a:lnTo>
                  <a:lnTo>
                    <a:pt x="927938" y="981427"/>
                  </a:lnTo>
                  <a:lnTo>
                    <a:pt x="924101" y="965443"/>
                  </a:lnTo>
                  <a:lnTo>
                    <a:pt x="920904" y="959050"/>
                  </a:lnTo>
                  <a:lnTo>
                    <a:pt x="890850" y="913655"/>
                  </a:lnTo>
                  <a:lnTo>
                    <a:pt x="887013" y="917491"/>
                  </a:lnTo>
                  <a:lnTo>
                    <a:pt x="880618" y="930278"/>
                  </a:lnTo>
                  <a:lnTo>
                    <a:pt x="869109" y="930278"/>
                  </a:lnTo>
                  <a:lnTo>
                    <a:pt x="758484" y="910458"/>
                  </a:lnTo>
                  <a:lnTo>
                    <a:pt x="752089" y="903424"/>
                  </a:lnTo>
                  <a:lnTo>
                    <a:pt x="718838" y="877210"/>
                  </a:lnTo>
                  <a:lnTo>
                    <a:pt x="718199" y="874014"/>
                  </a:lnTo>
                  <a:lnTo>
                    <a:pt x="709885" y="821586"/>
                  </a:lnTo>
                  <a:lnTo>
                    <a:pt x="710525" y="819028"/>
                  </a:lnTo>
                  <a:lnTo>
                    <a:pt x="726511" y="741665"/>
                  </a:lnTo>
                  <a:lnTo>
                    <a:pt x="729069" y="739107"/>
                  </a:lnTo>
                  <a:lnTo>
                    <a:pt x="756566" y="712894"/>
                  </a:lnTo>
                  <a:lnTo>
                    <a:pt x="771912" y="709058"/>
                  </a:lnTo>
                  <a:lnTo>
                    <a:pt x="839054" y="709058"/>
                  </a:lnTo>
                  <a:lnTo>
                    <a:pt x="845449" y="714811"/>
                  </a:lnTo>
                  <a:lnTo>
                    <a:pt x="849286" y="717369"/>
                  </a:lnTo>
                  <a:lnTo>
                    <a:pt x="907476" y="728238"/>
                  </a:lnTo>
                  <a:lnTo>
                    <a:pt x="909394" y="723123"/>
                  </a:lnTo>
                  <a:lnTo>
                    <a:pt x="911952" y="718008"/>
                  </a:lnTo>
                  <a:lnTo>
                    <a:pt x="911952" y="709058"/>
                  </a:lnTo>
                  <a:lnTo>
                    <a:pt x="915788" y="657908"/>
                  </a:lnTo>
                  <a:lnTo>
                    <a:pt x="915788" y="631694"/>
                  </a:lnTo>
                  <a:lnTo>
                    <a:pt x="911952" y="599725"/>
                  </a:lnTo>
                  <a:lnTo>
                    <a:pt x="915788" y="587578"/>
                  </a:lnTo>
                  <a:lnTo>
                    <a:pt x="916428" y="570315"/>
                  </a:lnTo>
                  <a:lnTo>
                    <a:pt x="927938" y="537068"/>
                  </a:lnTo>
                  <a:lnTo>
                    <a:pt x="927938" y="526198"/>
                  </a:lnTo>
                  <a:lnTo>
                    <a:pt x="946482" y="507657"/>
                  </a:lnTo>
                  <a:cubicBezTo>
                    <a:pt x="952237" y="497427"/>
                    <a:pt x="958632" y="487197"/>
                    <a:pt x="965026" y="477606"/>
                  </a:cubicBez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1" name="Vrije vorm 200">
              <a:extLst>
                <a:ext uri="{FF2B5EF4-FFF2-40B4-BE49-F238E27FC236}">
                  <a16:creationId xmlns:a16="http://schemas.microsoft.com/office/drawing/2014/main" id="{62DBAAE5-8BDC-92F4-432D-7333A996B3E4}"/>
                </a:ext>
              </a:extLst>
            </p:cNvPr>
            <p:cNvSpPr/>
            <p:nvPr/>
          </p:nvSpPr>
          <p:spPr>
            <a:xfrm>
              <a:off x="7657299" y="2752861"/>
              <a:ext cx="466798" cy="166874"/>
            </a:xfrm>
            <a:custGeom>
              <a:avLst/>
              <a:gdLst>
                <a:gd name="connsiteX0" fmla="*/ 239794 w 466798"/>
                <a:gd name="connsiteY0" fmla="*/ 156005 h 166874"/>
                <a:gd name="connsiteX1" fmla="*/ 283276 w 466798"/>
                <a:gd name="connsiteY1" fmla="*/ 166874 h 166874"/>
                <a:gd name="connsiteX2" fmla="*/ 290311 w 466798"/>
                <a:gd name="connsiteY2" fmla="*/ 166235 h 166874"/>
                <a:gd name="connsiteX3" fmla="*/ 315889 w 466798"/>
                <a:gd name="connsiteY3" fmla="*/ 159202 h 166874"/>
                <a:gd name="connsiteX4" fmla="*/ 375357 w 466798"/>
                <a:gd name="connsiteY4" fmla="*/ 125955 h 166874"/>
                <a:gd name="connsiteX5" fmla="*/ 427793 w 466798"/>
                <a:gd name="connsiteY5" fmla="*/ 92068 h 166874"/>
                <a:gd name="connsiteX6" fmla="*/ 466799 w 466798"/>
                <a:gd name="connsiteY6" fmla="*/ 49231 h 166874"/>
                <a:gd name="connsiteX7" fmla="*/ 460404 w 466798"/>
                <a:gd name="connsiteY7" fmla="*/ 39001 h 166874"/>
                <a:gd name="connsiteX8" fmla="*/ 454010 w 466798"/>
                <a:gd name="connsiteY8" fmla="*/ 39001 h 166874"/>
                <a:gd name="connsiteX9" fmla="*/ 324201 w 466798"/>
                <a:gd name="connsiteY9" fmla="*/ 42837 h 166874"/>
                <a:gd name="connsiteX10" fmla="*/ 269848 w 466798"/>
                <a:gd name="connsiteY10" fmla="*/ 65854 h 166874"/>
                <a:gd name="connsiteX11" fmla="*/ 206542 w 466798"/>
                <a:gd name="connsiteY11" fmla="*/ 61379 h 166874"/>
                <a:gd name="connsiteX12" fmla="*/ 194393 w 466798"/>
                <a:gd name="connsiteY12" fmla="*/ 58182 h 166874"/>
                <a:gd name="connsiteX13" fmla="*/ 189277 w 466798"/>
                <a:gd name="connsiteY13" fmla="*/ 58182 h 166874"/>
                <a:gd name="connsiteX14" fmla="*/ 179685 w 466798"/>
                <a:gd name="connsiteY14" fmla="*/ 48592 h 166874"/>
                <a:gd name="connsiteX15" fmla="*/ 86326 w 466798"/>
                <a:gd name="connsiteY15" fmla="*/ 0 h 166874"/>
                <a:gd name="connsiteX16" fmla="*/ 75455 w 466798"/>
                <a:gd name="connsiteY16" fmla="*/ 0 h 166874"/>
                <a:gd name="connsiteX17" fmla="*/ 0 w 466798"/>
                <a:gd name="connsiteY17" fmla="*/ 24295 h 166874"/>
                <a:gd name="connsiteX18" fmla="*/ 0 w 466798"/>
                <a:gd name="connsiteY18" fmla="*/ 82478 h 166874"/>
                <a:gd name="connsiteX19" fmla="*/ 3837 w 466798"/>
                <a:gd name="connsiteY19" fmla="*/ 108692 h 166874"/>
                <a:gd name="connsiteX20" fmla="*/ 33890 w 466798"/>
                <a:gd name="connsiteY20" fmla="*/ 128512 h 166874"/>
                <a:gd name="connsiteX21" fmla="*/ 51795 w 466798"/>
                <a:gd name="connsiteY21" fmla="*/ 128512 h 166874"/>
                <a:gd name="connsiteX22" fmla="*/ 63306 w 466798"/>
                <a:gd name="connsiteY22" fmla="*/ 125955 h 166874"/>
                <a:gd name="connsiteX23" fmla="*/ 63306 w 466798"/>
                <a:gd name="connsiteY23" fmla="*/ 122119 h 166874"/>
                <a:gd name="connsiteX24" fmla="*/ 58190 w 466798"/>
                <a:gd name="connsiteY24" fmla="*/ 101019 h 166874"/>
                <a:gd name="connsiteX25" fmla="*/ 63306 w 466798"/>
                <a:gd name="connsiteY25" fmla="*/ 95905 h 166874"/>
                <a:gd name="connsiteX26" fmla="*/ 63306 w 466798"/>
                <a:gd name="connsiteY26" fmla="*/ 88232 h 166874"/>
                <a:gd name="connsiteX27" fmla="*/ 117659 w 466798"/>
                <a:gd name="connsiteY27" fmla="*/ 72887 h 166874"/>
                <a:gd name="connsiteX28" fmla="*/ 120216 w 466798"/>
                <a:gd name="connsiteY28" fmla="*/ 74166 h 166874"/>
                <a:gd name="connsiteX29" fmla="*/ 159223 w 466798"/>
                <a:gd name="connsiteY29" fmla="*/ 85674 h 166874"/>
                <a:gd name="connsiteX30" fmla="*/ 225726 w 466798"/>
                <a:gd name="connsiteY30" fmla="*/ 111889 h 166874"/>
                <a:gd name="connsiteX31" fmla="*/ 230842 w 466798"/>
                <a:gd name="connsiteY31" fmla="*/ 111889 h 166874"/>
                <a:gd name="connsiteX32" fmla="*/ 242991 w 466798"/>
                <a:gd name="connsiteY32" fmla="*/ 123397 h 166874"/>
                <a:gd name="connsiteX33" fmla="*/ 237236 w 466798"/>
                <a:gd name="connsiteY33" fmla="*/ 149611 h 16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6798" h="166874">
                  <a:moveTo>
                    <a:pt x="239794" y="156005"/>
                  </a:moveTo>
                  <a:lnTo>
                    <a:pt x="283276" y="166874"/>
                  </a:lnTo>
                  <a:lnTo>
                    <a:pt x="290311" y="166235"/>
                  </a:lnTo>
                  <a:lnTo>
                    <a:pt x="315889" y="159202"/>
                  </a:lnTo>
                  <a:lnTo>
                    <a:pt x="375357" y="125955"/>
                  </a:lnTo>
                  <a:lnTo>
                    <a:pt x="427793" y="92068"/>
                  </a:lnTo>
                  <a:lnTo>
                    <a:pt x="466799" y="49231"/>
                  </a:lnTo>
                  <a:lnTo>
                    <a:pt x="460404" y="39001"/>
                  </a:lnTo>
                  <a:lnTo>
                    <a:pt x="454010" y="39001"/>
                  </a:lnTo>
                  <a:lnTo>
                    <a:pt x="324201" y="42837"/>
                  </a:lnTo>
                  <a:lnTo>
                    <a:pt x="269848" y="65854"/>
                  </a:lnTo>
                  <a:lnTo>
                    <a:pt x="206542" y="61379"/>
                  </a:lnTo>
                  <a:lnTo>
                    <a:pt x="194393" y="58182"/>
                  </a:lnTo>
                  <a:lnTo>
                    <a:pt x="189277" y="58182"/>
                  </a:lnTo>
                  <a:lnTo>
                    <a:pt x="179685" y="48592"/>
                  </a:lnTo>
                  <a:lnTo>
                    <a:pt x="86326" y="0"/>
                  </a:lnTo>
                  <a:lnTo>
                    <a:pt x="75455" y="0"/>
                  </a:lnTo>
                  <a:lnTo>
                    <a:pt x="0" y="24295"/>
                  </a:lnTo>
                  <a:lnTo>
                    <a:pt x="0" y="82478"/>
                  </a:lnTo>
                  <a:lnTo>
                    <a:pt x="3837" y="108692"/>
                  </a:lnTo>
                  <a:lnTo>
                    <a:pt x="33890" y="128512"/>
                  </a:lnTo>
                  <a:lnTo>
                    <a:pt x="51795" y="128512"/>
                  </a:lnTo>
                  <a:lnTo>
                    <a:pt x="63306" y="125955"/>
                  </a:lnTo>
                  <a:lnTo>
                    <a:pt x="63306" y="122119"/>
                  </a:lnTo>
                  <a:lnTo>
                    <a:pt x="58190" y="101019"/>
                  </a:lnTo>
                  <a:lnTo>
                    <a:pt x="63306" y="95905"/>
                  </a:lnTo>
                  <a:lnTo>
                    <a:pt x="63306" y="88232"/>
                  </a:lnTo>
                  <a:lnTo>
                    <a:pt x="117659" y="72887"/>
                  </a:lnTo>
                  <a:lnTo>
                    <a:pt x="120216" y="74166"/>
                  </a:lnTo>
                  <a:lnTo>
                    <a:pt x="159223" y="85674"/>
                  </a:lnTo>
                  <a:lnTo>
                    <a:pt x="225726" y="111889"/>
                  </a:lnTo>
                  <a:lnTo>
                    <a:pt x="230842" y="111889"/>
                  </a:lnTo>
                  <a:lnTo>
                    <a:pt x="242991" y="123397"/>
                  </a:lnTo>
                  <a:lnTo>
                    <a:pt x="237236" y="149611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2" name="Vrije vorm 201">
              <a:extLst>
                <a:ext uri="{FF2B5EF4-FFF2-40B4-BE49-F238E27FC236}">
                  <a16:creationId xmlns:a16="http://schemas.microsoft.com/office/drawing/2014/main" id="{0B1C4289-C45C-9A46-7B39-A7DDED3DFBB7}"/>
                </a:ext>
              </a:extLst>
            </p:cNvPr>
            <p:cNvSpPr/>
            <p:nvPr/>
          </p:nvSpPr>
          <p:spPr>
            <a:xfrm>
              <a:off x="7943773" y="1373747"/>
              <a:ext cx="1640190" cy="1959018"/>
            </a:xfrm>
            <a:custGeom>
              <a:avLst/>
              <a:gdLst>
                <a:gd name="connsiteX0" fmla="*/ 1640191 w 1640190"/>
                <a:gd name="connsiteY0" fmla="*/ 861227 h 1959018"/>
                <a:gd name="connsiteX1" fmla="*/ 1640191 w 1640190"/>
                <a:gd name="connsiteY1" fmla="*/ 855473 h 1959018"/>
                <a:gd name="connsiteX2" fmla="*/ 1637634 w 1640190"/>
                <a:gd name="connsiteY2" fmla="*/ 848440 h 1959018"/>
                <a:gd name="connsiteX3" fmla="*/ 1621007 w 1640190"/>
                <a:gd name="connsiteY3" fmla="*/ 831816 h 1959018"/>
                <a:gd name="connsiteX4" fmla="*/ 1582640 w 1640190"/>
                <a:gd name="connsiteY4" fmla="*/ 810717 h 1959018"/>
                <a:gd name="connsiteX5" fmla="*/ 1558342 w 1640190"/>
                <a:gd name="connsiteY5" fmla="*/ 810717 h 1959018"/>
                <a:gd name="connsiteX6" fmla="*/ 1558342 w 1640190"/>
                <a:gd name="connsiteY6" fmla="*/ 760846 h 1959018"/>
                <a:gd name="connsiteX7" fmla="*/ 1567933 w 1640190"/>
                <a:gd name="connsiteY7" fmla="*/ 760846 h 1959018"/>
                <a:gd name="connsiteX8" fmla="*/ 1595429 w 1640190"/>
                <a:gd name="connsiteY8" fmla="*/ 727599 h 1959018"/>
                <a:gd name="connsiteX9" fmla="*/ 1586478 w 1640190"/>
                <a:gd name="connsiteY9" fmla="*/ 726960 h 1959018"/>
                <a:gd name="connsiteX10" fmla="*/ 1573048 w 1640190"/>
                <a:gd name="connsiteY10" fmla="*/ 687319 h 1959018"/>
                <a:gd name="connsiteX11" fmla="*/ 1481608 w 1640190"/>
                <a:gd name="connsiteY11" fmla="*/ 683483 h 1959018"/>
                <a:gd name="connsiteX12" fmla="*/ 1429812 w 1640190"/>
                <a:gd name="connsiteY12" fmla="*/ 624661 h 1959018"/>
                <a:gd name="connsiteX13" fmla="*/ 1415744 w 1640190"/>
                <a:gd name="connsiteY13" fmla="*/ 621465 h 1959018"/>
                <a:gd name="connsiteX14" fmla="*/ 1355635 w 1640190"/>
                <a:gd name="connsiteY14" fmla="*/ 647678 h 1959018"/>
                <a:gd name="connsiteX15" fmla="*/ 1255881 w 1640190"/>
                <a:gd name="connsiteY15" fmla="*/ 608677 h 1959018"/>
                <a:gd name="connsiteX16" fmla="*/ 1213678 w 1640190"/>
                <a:gd name="connsiteY16" fmla="*/ 523002 h 1959018"/>
                <a:gd name="connsiteX17" fmla="*/ 1241174 w 1640190"/>
                <a:gd name="connsiteY17" fmla="*/ 498706 h 1959018"/>
                <a:gd name="connsiteX18" fmla="*/ 1244372 w 1640190"/>
                <a:gd name="connsiteY18" fmla="*/ 409194 h 1959018"/>
                <a:gd name="connsiteX19" fmla="*/ 1202167 w 1640190"/>
                <a:gd name="connsiteY19" fmla="*/ 379784 h 1959018"/>
                <a:gd name="connsiteX20" fmla="*/ 1200889 w 1640190"/>
                <a:gd name="connsiteY20" fmla="*/ 381702 h 1959018"/>
                <a:gd name="connsiteX21" fmla="*/ 1186821 w 1640190"/>
                <a:gd name="connsiteY21" fmla="*/ 372112 h 1959018"/>
                <a:gd name="connsiteX22" fmla="*/ 1175950 w 1640190"/>
                <a:gd name="connsiteY22" fmla="*/ 398326 h 1959018"/>
                <a:gd name="connsiteX23" fmla="*/ 1154208 w 1640190"/>
                <a:gd name="connsiteY23" fmla="*/ 370833 h 1959018"/>
                <a:gd name="connsiteX24" fmla="*/ 1121597 w 1640190"/>
                <a:gd name="connsiteY24" fmla="*/ 388735 h 1959018"/>
                <a:gd name="connsiteX25" fmla="*/ 1107529 w 1640190"/>
                <a:gd name="connsiteY25" fmla="*/ 423900 h 1959018"/>
                <a:gd name="connsiteX26" fmla="*/ 1085787 w 1640190"/>
                <a:gd name="connsiteY26" fmla="*/ 458426 h 1959018"/>
                <a:gd name="connsiteX27" fmla="*/ 1062767 w 1640190"/>
                <a:gd name="connsiteY27" fmla="*/ 480164 h 1959018"/>
                <a:gd name="connsiteX28" fmla="*/ 1055094 w 1640190"/>
                <a:gd name="connsiteY28" fmla="*/ 484001 h 1959018"/>
                <a:gd name="connsiteX29" fmla="*/ 1044223 w 1640190"/>
                <a:gd name="connsiteY29" fmla="*/ 491034 h 1959018"/>
                <a:gd name="connsiteX30" fmla="*/ 1023121 w 1640190"/>
                <a:gd name="connsiteY30" fmla="*/ 499985 h 1959018"/>
                <a:gd name="connsiteX31" fmla="*/ 979639 w 1640190"/>
                <a:gd name="connsiteY31" fmla="*/ 525560 h 1959018"/>
                <a:gd name="connsiteX32" fmla="*/ 953421 w 1640190"/>
                <a:gd name="connsiteY32" fmla="*/ 554970 h 1959018"/>
                <a:gd name="connsiteX33" fmla="*/ 951503 w 1640190"/>
                <a:gd name="connsiteY33" fmla="*/ 560085 h 1959018"/>
                <a:gd name="connsiteX34" fmla="*/ 943830 w 1640190"/>
                <a:gd name="connsiteY34" fmla="*/ 588217 h 1959018"/>
                <a:gd name="connsiteX35" fmla="*/ 920809 w 1640190"/>
                <a:gd name="connsiteY35" fmla="*/ 608677 h 1959018"/>
                <a:gd name="connsiteX36" fmla="*/ 863258 w 1640190"/>
                <a:gd name="connsiteY36" fmla="*/ 625301 h 1959018"/>
                <a:gd name="connsiteX37" fmla="*/ 851109 w 1640190"/>
                <a:gd name="connsiteY37" fmla="*/ 624021 h 1959018"/>
                <a:gd name="connsiteX38" fmla="*/ 797395 w 1640190"/>
                <a:gd name="connsiteY38" fmla="*/ 598447 h 1959018"/>
                <a:gd name="connsiteX39" fmla="*/ 786524 w 1640190"/>
                <a:gd name="connsiteY39" fmla="*/ 585659 h 1959018"/>
                <a:gd name="connsiteX40" fmla="*/ 782048 w 1640190"/>
                <a:gd name="connsiteY40" fmla="*/ 577987 h 1959018"/>
                <a:gd name="connsiteX41" fmla="*/ 778851 w 1640190"/>
                <a:gd name="connsiteY41" fmla="*/ 577987 h 1959018"/>
                <a:gd name="connsiteX42" fmla="*/ 757749 w 1640190"/>
                <a:gd name="connsiteY42" fmla="*/ 565839 h 1959018"/>
                <a:gd name="connsiteX43" fmla="*/ 693804 w 1640190"/>
                <a:gd name="connsiteY43" fmla="*/ 551134 h 1959018"/>
                <a:gd name="connsiteX44" fmla="*/ 620267 w 1640190"/>
                <a:gd name="connsiteY44" fmla="*/ 530035 h 1959018"/>
                <a:gd name="connsiteX45" fmla="*/ 590853 w 1640190"/>
                <a:gd name="connsiteY45" fmla="*/ 512132 h 1959018"/>
                <a:gd name="connsiteX46" fmla="*/ 608118 w 1640190"/>
                <a:gd name="connsiteY46" fmla="*/ 485279 h 1959018"/>
                <a:gd name="connsiteX47" fmla="*/ 634975 w 1640190"/>
                <a:gd name="connsiteY47" fmla="*/ 485918 h 1959018"/>
                <a:gd name="connsiteX48" fmla="*/ 657995 w 1640190"/>
                <a:gd name="connsiteY48" fmla="*/ 457147 h 1959018"/>
                <a:gd name="connsiteX49" fmla="*/ 661831 w 1640190"/>
                <a:gd name="connsiteY49" fmla="*/ 444360 h 1959018"/>
                <a:gd name="connsiteX50" fmla="*/ 664389 w 1640190"/>
                <a:gd name="connsiteY50" fmla="*/ 390014 h 1959018"/>
                <a:gd name="connsiteX51" fmla="*/ 661192 w 1640190"/>
                <a:gd name="connsiteY51" fmla="*/ 386817 h 1959018"/>
                <a:gd name="connsiteX52" fmla="*/ 661192 w 1640190"/>
                <a:gd name="connsiteY52" fmla="*/ 371472 h 1959018"/>
                <a:gd name="connsiteX53" fmla="*/ 651600 w 1640190"/>
                <a:gd name="connsiteY53" fmla="*/ 347176 h 1959018"/>
                <a:gd name="connsiteX54" fmla="*/ 644567 w 1640190"/>
                <a:gd name="connsiteY54" fmla="*/ 343340 h 1959018"/>
                <a:gd name="connsiteX55" fmla="*/ 637533 w 1640190"/>
                <a:gd name="connsiteY55" fmla="*/ 336307 h 1959018"/>
                <a:gd name="connsiteX56" fmla="*/ 637533 w 1640190"/>
                <a:gd name="connsiteY56" fmla="*/ 330553 h 1959018"/>
                <a:gd name="connsiteX57" fmla="*/ 633696 w 1640190"/>
                <a:gd name="connsiteY57" fmla="*/ 322241 h 1959018"/>
                <a:gd name="connsiteX58" fmla="*/ 626022 w 1640190"/>
                <a:gd name="connsiteY58" fmla="*/ 283240 h 1959018"/>
                <a:gd name="connsiteX59" fmla="*/ 625383 w 1640190"/>
                <a:gd name="connsiteY59" fmla="*/ 270452 h 1959018"/>
                <a:gd name="connsiteX60" fmla="*/ 632417 w 1640190"/>
                <a:gd name="connsiteY60" fmla="*/ 257026 h 1959018"/>
                <a:gd name="connsiteX61" fmla="*/ 644567 w 1640190"/>
                <a:gd name="connsiteY61" fmla="*/ 249992 h 1959018"/>
                <a:gd name="connsiteX62" fmla="*/ 647764 w 1640190"/>
                <a:gd name="connsiteY62" fmla="*/ 246156 h 1959018"/>
                <a:gd name="connsiteX63" fmla="*/ 684852 w 1640190"/>
                <a:gd name="connsiteY63" fmla="*/ 246156 h 1959018"/>
                <a:gd name="connsiteX64" fmla="*/ 702117 w 1640190"/>
                <a:gd name="connsiteY64" fmla="*/ 263419 h 1959018"/>
                <a:gd name="connsiteX65" fmla="*/ 711709 w 1640190"/>
                <a:gd name="connsiteY65" fmla="*/ 257665 h 1959018"/>
                <a:gd name="connsiteX66" fmla="*/ 725776 w 1640190"/>
                <a:gd name="connsiteY66" fmla="*/ 252550 h 1959018"/>
                <a:gd name="connsiteX67" fmla="*/ 743042 w 1640190"/>
                <a:gd name="connsiteY67" fmla="*/ 239762 h 1959018"/>
                <a:gd name="connsiteX68" fmla="*/ 778851 w 1640190"/>
                <a:gd name="connsiteY68" fmla="*/ 196286 h 1959018"/>
                <a:gd name="connsiteX69" fmla="*/ 772457 w 1640190"/>
                <a:gd name="connsiteY69" fmla="*/ 179662 h 1959018"/>
                <a:gd name="connsiteX70" fmla="*/ 772457 w 1640190"/>
                <a:gd name="connsiteY70" fmla="*/ 174547 h 1959018"/>
                <a:gd name="connsiteX71" fmla="*/ 770538 w 1640190"/>
                <a:gd name="connsiteY71" fmla="*/ 171351 h 1959018"/>
                <a:gd name="connsiteX72" fmla="*/ 736648 w 1640190"/>
                <a:gd name="connsiteY72" fmla="*/ 166235 h 1959018"/>
                <a:gd name="connsiteX73" fmla="*/ 721301 w 1640190"/>
                <a:gd name="connsiteY73" fmla="*/ 181580 h 1959018"/>
                <a:gd name="connsiteX74" fmla="*/ 698281 w 1640190"/>
                <a:gd name="connsiteY74" fmla="*/ 172629 h 1959018"/>
                <a:gd name="connsiteX75" fmla="*/ 682934 w 1640190"/>
                <a:gd name="connsiteY75" fmla="*/ 157284 h 1959018"/>
                <a:gd name="connsiteX76" fmla="*/ 682934 w 1640190"/>
                <a:gd name="connsiteY76" fmla="*/ 147054 h 1959018"/>
                <a:gd name="connsiteX77" fmla="*/ 675900 w 1640190"/>
                <a:gd name="connsiteY77" fmla="*/ 129792 h 1959018"/>
                <a:gd name="connsiteX78" fmla="*/ 643927 w 1640190"/>
                <a:gd name="connsiteY78" fmla="*/ 14066 h 1959018"/>
                <a:gd name="connsiteX79" fmla="*/ 645845 w 1640190"/>
                <a:gd name="connsiteY79" fmla="*/ 0 h 1959018"/>
                <a:gd name="connsiteX80" fmla="*/ 645206 w 1640190"/>
                <a:gd name="connsiteY80" fmla="*/ 640 h 1959018"/>
                <a:gd name="connsiteX81" fmla="*/ 589574 w 1640190"/>
                <a:gd name="connsiteY81" fmla="*/ 36444 h 1959018"/>
                <a:gd name="connsiteX82" fmla="*/ 571030 w 1640190"/>
                <a:gd name="connsiteY82" fmla="*/ 40280 h 1959018"/>
                <a:gd name="connsiteX83" fmla="*/ 549288 w 1640190"/>
                <a:gd name="connsiteY83" fmla="*/ 40280 h 1959018"/>
                <a:gd name="connsiteX84" fmla="*/ 544173 w 1640190"/>
                <a:gd name="connsiteY84" fmla="*/ 33887 h 1959018"/>
                <a:gd name="connsiteX85" fmla="*/ 514758 w 1640190"/>
                <a:gd name="connsiteY85" fmla="*/ 17263 h 1959018"/>
                <a:gd name="connsiteX86" fmla="*/ 509643 w 1640190"/>
                <a:gd name="connsiteY86" fmla="*/ 6394 h 1959018"/>
                <a:gd name="connsiteX87" fmla="*/ 483425 w 1640190"/>
                <a:gd name="connsiteY87" fmla="*/ 23657 h 1959018"/>
                <a:gd name="connsiteX88" fmla="*/ 445698 w 1640190"/>
                <a:gd name="connsiteY88" fmla="*/ 162399 h 1959018"/>
                <a:gd name="connsiteX89" fmla="*/ 434826 w 1640190"/>
                <a:gd name="connsiteY89" fmla="*/ 222500 h 1959018"/>
                <a:gd name="connsiteX90" fmla="*/ 438664 w 1640190"/>
                <a:gd name="connsiteY90" fmla="*/ 251271 h 1959018"/>
                <a:gd name="connsiteX91" fmla="*/ 411806 w 1640190"/>
                <a:gd name="connsiteY91" fmla="*/ 414310 h 1959018"/>
                <a:gd name="connsiteX92" fmla="*/ 310774 w 1640190"/>
                <a:gd name="connsiteY92" fmla="*/ 646399 h 1959018"/>
                <a:gd name="connsiteX93" fmla="*/ 305018 w 1640190"/>
                <a:gd name="connsiteY93" fmla="*/ 652793 h 1959018"/>
                <a:gd name="connsiteX94" fmla="*/ 301821 w 1640190"/>
                <a:gd name="connsiteY94" fmla="*/ 659187 h 1959018"/>
                <a:gd name="connsiteX95" fmla="*/ 281998 w 1640190"/>
                <a:gd name="connsiteY95" fmla="*/ 691155 h 1959018"/>
                <a:gd name="connsiteX96" fmla="*/ 162421 w 1640190"/>
                <a:gd name="connsiteY96" fmla="*/ 841406 h 1959018"/>
                <a:gd name="connsiteX97" fmla="*/ 131727 w 1640190"/>
                <a:gd name="connsiteY97" fmla="*/ 863145 h 1959018"/>
                <a:gd name="connsiteX98" fmla="*/ 92720 w 1640190"/>
                <a:gd name="connsiteY98" fmla="*/ 860587 h 1959018"/>
                <a:gd name="connsiteX99" fmla="*/ 122136 w 1640190"/>
                <a:gd name="connsiteY99" fmla="*/ 989100 h 1959018"/>
                <a:gd name="connsiteX100" fmla="*/ 88244 w 1640190"/>
                <a:gd name="connsiteY100" fmla="*/ 1009560 h 1959018"/>
                <a:gd name="connsiteX101" fmla="*/ 74816 w 1640190"/>
                <a:gd name="connsiteY101" fmla="*/ 996772 h 1959018"/>
                <a:gd name="connsiteX102" fmla="*/ 56272 w 1640190"/>
                <a:gd name="connsiteY102" fmla="*/ 987182 h 1959018"/>
                <a:gd name="connsiteX103" fmla="*/ 2558 w 1640190"/>
                <a:gd name="connsiteY103" fmla="*/ 1005724 h 1959018"/>
                <a:gd name="connsiteX104" fmla="*/ 0 w 1640190"/>
                <a:gd name="connsiteY104" fmla="*/ 1007641 h 1959018"/>
                <a:gd name="connsiteX105" fmla="*/ 640 w 1640190"/>
                <a:gd name="connsiteY105" fmla="*/ 1017872 h 1959018"/>
                <a:gd name="connsiteX106" fmla="*/ 51156 w 1640190"/>
                <a:gd name="connsiteY106" fmla="*/ 1001888 h 1959018"/>
                <a:gd name="connsiteX107" fmla="*/ 90163 w 1640190"/>
                <a:gd name="connsiteY107" fmla="*/ 1021708 h 1959018"/>
                <a:gd name="connsiteX108" fmla="*/ 106789 w 1640190"/>
                <a:gd name="connsiteY108" fmla="*/ 1058151 h 1959018"/>
                <a:gd name="connsiteX109" fmla="*/ 171373 w 1640190"/>
                <a:gd name="connsiteY109" fmla="*/ 1122727 h 1959018"/>
                <a:gd name="connsiteX110" fmla="*/ 157305 w 1640190"/>
                <a:gd name="connsiteY110" fmla="*/ 1138072 h 1959018"/>
                <a:gd name="connsiteX111" fmla="*/ 133645 w 1640190"/>
                <a:gd name="connsiteY111" fmla="*/ 1143187 h 1959018"/>
                <a:gd name="connsiteX112" fmla="*/ 131087 w 1640190"/>
                <a:gd name="connsiteY112" fmla="*/ 1150860 h 1959018"/>
                <a:gd name="connsiteX113" fmla="*/ 172652 w 1640190"/>
                <a:gd name="connsiteY113" fmla="*/ 1133597 h 1959018"/>
                <a:gd name="connsiteX114" fmla="*/ 101034 w 1640190"/>
                <a:gd name="connsiteY114" fmla="*/ 1203927 h 1959018"/>
                <a:gd name="connsiteX115" fmla="*/ 70980 w 1640190"/>
                <a:gd name="connsiteY115" fmla="*/ 1216075 h 1959018"/>
                <a:gd name="connsiteX116" fmla="*/ 113183 w 1640190"/>
                <a:gd name="connsiteY116" fmla="*/ 1251880 h 1959018"/>
                <a:gd name="connsiteX117" fmla="*/ 147074 w 1640190"/>
                <a:gd name="connsiteY117" fmla="*/ 1255077 h 1959018"/>
                <a:gd name="connsiteX118" fmla="*/ 187999 w 1640190"/>
                <a:gd name="connsiteY118" fmla="*/ 1262749 h 1959018"/>
                <a:gd name="connsiteX119" fmla="*/ 220610 w 1640190"/>
                <a:gd name="connsiteY119" fmla="*/ 1273618 h 1959018"/>
                <a:gd name="connsiteX120" fmla="*/ 220610 w 1640190"/>
                <a:gd name="connsiteY120" fmla="*/ 1281930 h 1959018"/>
                <a:gd name="connsiteX121" fmla="*/ 229563 w 1640190"/>
                <a:gd name="connsiteY121" fmla="*/ 1294717 h 1959018"/>
                <a:gd name="connsiteX122" fmla="*/ 235957 w 1640190"/>
                <a:gd name="connsiteY122" fmla="*/ 1309423 h 1959018"/>
                <a:gd name="connsiteX123" fmla="*/ 234679 w 1640190"/>
                <a:gd name="connsiteY123" fmla="*/ 1338194 h 1959018"/>
                <a:gd name="connsiteX124" fmla="*/ 228284 w 1640190"/>
                <a:gd name="connsiteY124" fmla="*/ 1349063 h 1959018"/>
                <a:gd name="connsiteX125" fmla="*/ 221890 w 1640190"/>
                <a:gd name="connsiteY125" fmla="*/ 1355457 h 1959018"/>
                <a:gd name="connsiteX126" fmla="*/ 203346 w 1640190"/>
                <a:gd name="connsiteY126" fmla="*/ 1359293 h 1959018"/>
                <a:gd name="connsiteX127" fmla="*/ 193115 w 1640190"/>
                <a:gd name="connsiteY127" fmla="*/ 1363769 h 1959018"/>
                <a:gd name="connsiteX128" fmla="*/ 189278 w 1640190"/>
                <a:gd name="connsiteY128" fmla="*/ 1363769 h 1959018"/>
                <a:gd name="connsiteX129" fmla="*/ 125333 w 1640190"/>
                <a:gd name="connsiteY129" fmla="*/ 1358654 h 1959018"/>
                <a:gd name="connsiteX130" fmla="*/ 152190 w 1640190"/>
                <a:gd name="connsiteY130" fmla="*/ 1373359 h 1959018"/>
                <a:gd name="connsiteX131" fmla="*/ 198870 w 1640190"/>
                <a:gd name="connsiteY131" fmla="*/ 1402131 h 1959018"/>
                <a:gd name="connsiteX132" fmla="*/ 244910 w 1640190"/>
                <a:gd name="connsiteY132" fmla="*/ 1395737 h 1959018"/>
                <a:gd name="connsiteX133" fmla="*/ 270488 w 1640190"/>
                <a:gd name="connsiteY133" fmla="*/ 1363769 h 1959018"/>
                <a:gd name="connsiteX134" fmla="*/ 270488 w 1640190"/>
                <a:gd name="connsiteY134" fmla="*/ 1329882 h 1959018"/>
                <a:gd name="connsiteX135" fmla="*/ 330596 w 1640190"/>
                <a:gd name="connsiteY135" fmla="*/ 1297914 h 1959018"/>
                <a:gd name="connsiteX136" fmla="*/ 367045 w 1640190"/>
                <a:gd name="connsiteY136" fmla="*/ 1294078 h 1959018"/>
                <a:gd name="connsiteX137" fmla="*/ 372161 w 1640190"/>
                <a:gd name="connsiteY137" fmla="*/ 1297914 h 1959018"/>
                <a:gd name="connsiteX138" fmla="*/ 383031 w 1640190"/>
                <a:gd name="connsiteY138" fmla="*/ 1297914 h 1959018"/>
                <a:gd name="connsiteX139" fmla="*/ 382392 w 1640190"/>
                <a:gd name="connsiteY139" fmla="*/ 1320292 h 1959018"/>
                <a:gd name="connsiteX140" fmla="*/ 375997 w 1640190"/>
                <a:gd name="connsiteY140" fmla="*/ 1341391 h 1959018"/>
                <a:gd name="connsiteX141" fmla="*/ 371521 w 1640190"/>
                <a:gd name="connsiteY141" fmla="*/ 1346506 h 1959018"/>
                <a:gd name="connsiteX142" fmla="*/ 372800 w 1640190"/>
                <a:gd name="connsiteY142" fmla="*/ 1349063 h 1959018"/>
                <a:gd name="connsiteX143" fmla="*/ 420759 w 1640190"/>
                <a:gd name="connsiteY143" fmla="*/ 1352260 h 1959018"/>
                <a:gd name="connsiteX144" fmla="*/ 425875 w 1640190"/>
                <a:gd name="connsiteY144" fmla="*/ 1350982 h 1959018"/>
                <a:gd name="connsiteX145" fmla="*/ 425875 w 1640190"/>
                <a:gd name="connsiteY145" fmla="*/ 1340112 h 1959018"/>
                <a:gd name="connsiteX146" fmla="*/ 447615 w 1640190"/>
                <a:gd name="connsiteY146" fmla="*/ 1313898 h 1959018"/>
                <a:gd name="connsiteX147" fmla="*/ 491098 w 1640190"/>
                <a:gd name="connsiteY147" fmla="*/ 1278733 h 1959018"/>
                <a:gd name="connsiteX148" fmla="*/ 512201 w 1640190"/>
                <a:gd name="connsiteY148" fmla="*/ 1278733 h 1959018"/>
                <a:gd name="connsiteX149" fmla="*/ 517955 w 1640190"/>
                <a:gd name="connsiteY149" fmla="*/ 1284487 h 1959018"/>
                <a:gd name="connsiteX150" fmla="*/ 535221 w 1640190"/>
                <a:gd name="connsiteY150" fmla="*/ 1294078 h 1959018"/>
                <a:gd name="connsiteX151" fmla="*/ 549928 w 1640190"/>
                <a:gd name="connsiteY151" fmla="*/ 1309423 h 1959018"/>
                <a:gd name="connsiteX152" fmla="*/ 549928 w 1640190"/>
                <a:gd name="connsiteY152" fmla="*/ 1329882 h 1959018"/>
                <a:gd name="connsiteX153" fmla="*/ 543533 w 1640190"/>
                <a:gd name="connsiteY153" fmla="*/ 1356736 h 1959018"/>
                <a:gd name="connsiteX154" fmla="*/ 548649 w 1640190"/>
                <a:gd name="connsiteY154" fmla="*/ 1362490 h 1959018"/>
                <a:gd name="connsiteX155" fmla="*/ 585097 w 1640190"/>
                <a:gd name="connsiteY155" fmla="*/ 1375277 h 1959018"/>
                <a:gd name="connsiteX156" fmla="*/ 592132 w 1640190"/>
                <a:gd name="connsiteY156" fmla="*/ 1367605 h 1959018"/>
                <a:gd name="connsiteX157" fmla="*/ 610675 w 1640190"/>
                <a:gd name="connsiteY157" fmla="*/ 1352899 h 1959018"/>
                <a:gd name="connsiteX158" fmla="*/ 615152 w 1640190"/>
                <a:gd name="connsiteY158" fmla="*/ 1344588 h 1959018"/>
                <a:gd name="connsiteX159" fmla="*/ 619628 w 1640190"/>
                <a:gd name="connsiteY159" fmla="*/ 1340752 h 1959018"/>
                <a:gd name="connsiteX160" fmla="*/ 620267 w 1640190"/>
                <a:gd name="connsiteY160" fmla="*/ 1334997 h 1959018"/>
                <a:gd name="connsiteX161" fmla="*/ 624104 w 1640190"/>
                <a:gd name="connsiteY161" fmla="*/ 1313898 h 1959018"/>
                <a:gd name="connsiteX162" fmla="*/ 629859 w 1640190"/>
                <a:gd name="connsiteY162" fmla="*/ 1307504 h 1959018"/>
                <a:gd name="connsiteX163" fmla="*/ 636253 w 1640190"/>
                <a:gd name="connsiteY163" fmla="*/ 1294717 h 1959018"/>
                <a:gd name="connsiteX164" fmla="*/ 650961 w 1640190"/>
                <a:gd name="connsiteY164" fmla="*/ 1294717 h 1959018"/>
                <a:gd name="connsiteX165" fmla="*/ 682294 w 1640190"/>
                <a:gd name="connsiteY165" fmla="*/ 1315816 h 1959018"/>
                <a:gd name="connsiteX166" fmla="*/ 682294 w 1640190"/>
                <a:gd name="connsiteY166" fmla="*/ 1322210 h 1959018"/>
                <a:gd name="connsiteX167" fmla="*/ 689967 w 1640190"/>
                <a:gd name="connsiteY167" fmla="*/ 1334358 h 1959018"/>
                <a:gd name="connsiteX168" fmla="*/ 689967 w 1640190"/>
                <a:gd name="connsiteY168" fmla="*/ 1340752 h 1959018"/>
                <a:gd name="connsiteX169" fmla="*/ 699559 w 1640190"/>
                <a:gd name="connsiteY169" fmla="*/ 1350342 h 1959018"/>
                <a:gd name="connsiteX170" fmla="*/ 692525 w 1640190"/>
                <a:gd name="connsiteY170" fmla="*/ 1365686 h 1959018"/>
                <a:gd name="connsiteX171" fmla="*/ 681655 w 1640190"/>
                <a:gd name="connsiteY171" fmla="*/ 1384228 h 1959018"/>
                <a:gd name="connsiteX172" fmla="*/ 681655 w 1640190"/>
                <a:gd name="connsiteY172" fmla="*/ 1397016 h 1959018"/>
                <a:gd name="connsiteX173" fmla="*/ 714906 w 1640190"/>
                <a:gd name="connsiteY173" fmla="*/ 1452001 h 1959018"/>
                <a:gd name="connsiteX174" fmla="*/ 764143 w 1640190"/>
                <a:gd name="connsiteY174" fmla="*/ 1501233 h 1959018"/>
                <a:gd name="connsiteX175" fmla="*/ 798035 w 1640190"/>
                <a:gd name="connsiteY175" fmla="*/ 1501233 h 1959018"/>
                <a:gd name="connsiteX176" fmla="*/ 853027 w 1640190"/>
                <a:gd name="connsiteY176" fmla="*/ 1497397 h 1959018"/>
                <a:gd name="connsiteX177" fmla="*/ 893313 w 1640190"/>
                <a:gd name="connsiteY177" fmla="*/ 1479494 h 1959018"/>
                <a:gd name="connsiteX178" fmla="*/ 957258 w 1640190"/>
                <a:gd name="connsiteY178" fmla="*/ 1540234 h 1959018"/>
                <a:gd name="connsiteX179" fmla="*/ 1007775 w 1640190"/>
                <a:gd name="connsiteY179" fmla="*/ 1566448 h 1959018"/>
                <a:gd name="connsiteX180" fmla="*/ 1012251 w 1640190"/>
                <a:gd name="connsiteY180" fmla="*/ 1570924 h 1959018"/>
                <a:gd name="connsiteX181" fmla="*/ 1042304 w 1640190"/>
                <a:gd name="connsiteY181" fmla="*/ 1563251 h 1959018"/>
                <a:gd name="connsiteX182" fmla="*/ 1058931 w 1640190"/>
                <a:gd name="connsiteY182" fmla="*/ 1564530 h 1959018"/>
                <a:gd name="connsiteX183" fmla="*/ 1123515 w 1640190"/>
                <a:gd name="connsiteY183" fmla="*/ 1598416 h 1959018"/>
                <a:gd name="connsiteX184" fmla="*/ 1123515 w 1640190"/>
                <a:gd name="connsiteY184" fmla="*/ 1618236 h 1959018"/>
                <a:gd name="connsiteX185" fmla="*/ 1103692 w 1640190"/>
                <a:gd name="connsiteY185" fmla="*/ 1639975 h 1959018"/>
                <a:gd name="connsiteX186" fmla="*/ 1080032 w 1640190"/>
                <a:gd name="connsiteY186" fmla="*/ 1725011 h 1959018"/>
                <a:gd name="connsiteX187" fmla="*/ 1072998 w 1640190"/>
                <a:gd name="connsiteY187" fmla="*/ 1758897 h 1959018"/>
                <a:gd name="connsiteX188" fmla="*/ 1072998 w 1640190"/>
                <a:gd name="connsiteY188" fmla="*/ 1794702 h 1959018"/>
                <a:gd name="connsiteX189" fmla="*/ 1071720 w 1640190"/>
                <a:gd name="connsiteY189" fmla="*/ 1797259 h 1959018"/>
                <a:gd name="connsiteX190" fmla="*/ 1053815 w 1640190"/>
                <a:gd name="connsiteY190" fmla="*/ 1826030 h 1959018"/>
                <a:gd name="connsiteX191" fmla="*/ 1053815 w 1640190"/>
                <a:gd name="connsiteY191" fmla="*/ 1830506 h 1959018"/>
                <a:gd name="connsiteX192" fmla="*/ 1030795 w 1640190"/>
                <a:gd name="connsiteY192" fmla="*/ 1857359 h 1959018"/>
                <a:gd name="connsiteX193" fmla="*/ 1037829 w 1640190"/>
                <a:gd name="connsiteY193" fmla="*/ 1921935 h 1959018"/>
                <a:gd name="connsiteX194" fmla="*/ 1037189 w 1640190"/>
                <a:gd name="connsiteY194" fmla="*/ 1955183 h 1959018"/>
                <a:gd name="connsiteX195" fmla="*/ 1037189 w 1640190"/>
                <a:gd name="connsiteY195" fmla="*/ 1955183 h 1959018"/>
                <a:gd name="connsiteX196" fmla="*/ 1098576 w 1640190"/>
                <a:gd name="connsiteY196" fmla="*/ 1955183 h 1959018"/>
                <a:gd name="connsiteX197" fmla="*/ 1145257 w 1640190"/>
                <a:gd name="connsiteY197" fmla="*/ 1959019 h 1959018"/>
                <a:gd name="connsiteX198" fmla="*/ 1195133 w 1640190"/>
                <a:gd name="connsiteY198" fmla="*/ 1955183 h 1959018"/>
                <a:gd name="connsiteX199" fmla="*/ 1195133 w 1640190"/>
                <a:gd name="connsiteY199" fmla="*/ 1881656 h 1959018"/>
                <a:gd name="connsiteX200" fmla="*/ 1222630 w 1640190"/>
                <a:gd name="connsiteY200" fmla="*/ 1869508 h 1959018"/>
                <a:gd name="connsiteX201" fmla="*/ 1234140 w 1640190"/>
                <a:gd name="connsiteY201" fmla="*/ 1869508 h 1959018"/>
                <a:gd name="connsiteX202" fmla="*/ 1237977 w 1640190"/>
                <a:gd name="connsiteY202" fmla="*/ 1857999 h 1959018"/>
                <a:gd name="connsiteX203" fmla="*/ 1234140 w 1640190"/>
                <a:gd name="connsiteY203" fmla="*/ 1822194 h 1959018"/>
                <a:gd name="connsiteX204" fmla="*/ 1206004 w 1640190"/>
                <a:gd name="connsiteY204" fmla="*/ 1776160 h 1959018"/>
                <a:gd name="connsiteX205" fmla="*/ 1163161 w 1640190"/>
                <a:gd name="connsiteY205" fmla="*/ 1772324 h 1959018"/>
                <a:gd name="connsiteX206" fmla="*/ 1143977 w 1640190"/>
                <a:gd name="connsiteY206" fmla="*/ 1784471 h 1959018"/>
                <a:gd name="connsiteX207" fmla="*/ 1127991 w 1640190"/>
                <a:gd name="connsiteY207" fmla="*/ 1784471 h 1959018"/>
                <a:gd name="connsiteX208" fmla="*/ 1113923 w 1640190"/>
                <a:gd name="connsiteY208" fmla="*/ 1733322 h 1959018"/>
                <a:gd name="connsiteX209" fmla="*/ 1109447 w 1640190"/>
                <a:gd name="connsiteY209" fmla="*/ 1696879 h 1959018"/>
                <a:gd name="connsiteX210" fmla="*/ 1135665 w 1640190"/>
                <a:gd name="connsiteY210" fmla="*/ 1680255 h 1959018"/>
                <a:gd name="connsiteX211" fmla="*/ 1156127 w 1640190"/>
                <a:gd name="connsiteY211" fmla="*/ 1657877 h 1959018"/>
                <a:gd name="connsiteX212" fmla="*/ 1156127 w 1640190"/>
                <a:gd name="connsiteY212" fmla="*/ 1679616 h 1959018"/>
                <a:gd name="connsiteX213" fmla="*/ 1177869 w 1640190"/>
                <a:gd name="connsiteY213" fmla="*/ 1677058 h 1959018"/>
                <a:gd name="connsiteX214" fmla="*/ 1223269 w 1640190"/>
                <a:gd name="connsiteY214" fmla="*/ 1631664 h 1959018"/>
                <a:gd name="connsiteX215" fmla="*/ 1235419 w 1640190"/>
                <a:gd name="connsiteY215" fmla="*/ 1597777 h 1959018"/>
                <a:gd name="connsiteX216" fmla="*/ 1229025 w 1640190"/>
                <a:gd name="connsiteY216" fmla="*/ 1585629 h 1959018"/>
                <a:gd name="connsiteX217" fmla="*/ 1225188 w 1640190"/>
                <a:gd name="connsiteY217" fmla="*/ 1558136 h 1959018"/>
                <a:gd name="connsiteX218" fmla="*/ 1225188 w 1640190"/>
                <a:gd name="connsiteY218" fmla="*/ 1524889 h 1959018"/>
                <a:gd name="connsiteX219" fmla="*/ 1232222 w 1640190"/>
                <a:gd name="connsiteY219" fmla="*/ 1517856 h 1959018"/>
                <a:gd name="connsiteX220" fmla="*/ 1266112 w 1640190"/>
                <a:gd name="connsiteY220" fmla="*/ 1472461 h 1959018"/>
                <a:gd name="connsiteX221" fmla="*/ 1306398 w 1640190"/>
                <a:gd name="connsiteY221" fmla="*/ 1413639 h 1959018"/>
                <a:gd name="connsiteX222" fmla="*/ 1306398 w 1640190"/>
                <a:gd name="connsiteY222" fmla="*/ 1321571 h 1959018"/>
                <a:gd name="connsiteX223" fmla="*/ 1294248 w 1640190"/>
                <a:gd name="connsiteY223" fmla="*/ 1281930 h 1959018"/>
                <a:gd name="connsiteX224" fmla="*/ 1285936 w 1640190"/>
                <a:gd name="connsiteY224" fmla="*/ 1273618 h 1959018"/>
                <a:gd name="connsiteX225" fmla="*/ 1276983 w 1640190"/>
                <a:gd name="connsiteY225" fmla="*/ 1259552 h 1959018"/>
                <a:gd name="connsiteX226" fmla="*/ 1250766 w 1640190"/>
                <a:gd name="connsiteY226" fmla="*/ 1230141 h 1959018"/>
                <a:gd name="connsiteX227" fmla="*/ 1234780 w 1640190"/>
                <a:gd name="connsiteY227" fmla="*/ 1205845 h 1959018"/>
                <a:gd name="connsiteX228" fmla="*/ 1193855 w 1640190"/>
                <a:gd name="connsiteY228" fmla="*/ 1136794 h 1959018"/>
                <a:gd name="connsiteX229" fmla="*/ 1194494 w 1640190"/>
                <a:gd name="connsiteY229" fmla="*/ 1098432 h 1959018"/>
                <a:gd name="connsiteX230" fmla="*/ 1172113 w 1640190"/>
                <a:gd name="connsiteY230" fmla="*/ 1082448 h 1959018"/>
                <a:gd name="connsiteX231" fmla="*/ 1171474 w 1640190"/>
                <a:gd name="connsiteY231" fmla="*/ 1077972 h 1959018"/>
                <a:gd name="connsiteX232" fmla="*/ 1154208 w 1640190"/>
                <a:gd name="connsiteY232" fmla="*/ 1008281 h 1959018"/>
                <a:gd name="connsiteX233" fmla="*/ 1187460 w 1640190"/>
                <a:gd name="connsiteY233" fmla="*/ 983985 h 1959018"/>
                <a:gd name="connsiteX234" fmla="*/ 1216236 w 1640190"/>
                <a:gd name="connsiteY234" fmla="*/ 954574 h 1959018"/>
                <a:gd name="connsiteX235" fmla="*/ 1253323 w 1640190"/>
                <a:gd name="connsiteY235" fmla="*/ 954574 h 1959018"/>
                <a:gd name="connsiteX236" fmla="*/ 1245650 w 1640190"/>
                <a:gd name="connsiteY236" fmla="*/ 941787 h 1959018"/>
                <a:gd name="connsiteX237" fmla="*/ 1289772 w 1640190"/>
                <a:gd name="connsiteY237" fmla="*/ 885522 h 1959018"/>
                <a:gd name="connsiteX238" fmla="*/ 1386329 w 1640190"/>
                <a:gd name="connsiteY238" fmla="*/ 939229 h 1959018"/>
                <a:gd name="connsiteX239" fmla="*/ 1430451 w 1640190"/>
                <a:gd name="connsiteY239" fmla="*/ 907900 h 1959018"/>
                <a:gd name="connsiteX240" fmla="*/ 1518695 w 1640190"/>
                <a:gd name="connsiteY240" fmla="*/ 916212 h 1959018"/>
                <a:gd name="connsiteX241" fmla="*/ 1559620 w 1640190"/>
                <a:gd name="connsiteY241" fmla="*/ 902146 h 1959018"/>
                <a:gd name="connsiteX242" fmla="*/ 1555144 w 1640190"/>
                <a:gd name="connsiteY242" fmla="*/ 886162 h 1959018"/>
                <a:gd name="connsiteX243" fmla="*/ 1574967 w 1640190"/>
                <a:gd name="connsiteY243" fmla="*/ 882326 h 1959018"/>
                <a:gd name="connsiteX244" fmla="*/ 1594790 w 1640190"/>
                <a:gd name="connsiteY244" fmla="*/ 870178 h 1959018"/>
                <a:gd name="connsiteX245" fmla="*/ 1622287 w 1640190"/>
                <a:gd name="connsiteY245" fmla="*/ 886162 h 1959018"/>
                <a:gd name="connsiteX246" fmla="*/ 1640191 w 1640190"/>
                <a:gd name="connsiteY246" fmla="*/ 861227 h 195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640190" h="1959018">
                  <a:moveTo>
                    <a:pt x="1640191" y="861227"/>
                  </a:moveTo>
                  <a:lnTo>
                    <a:pt x="1640191" y="855473"/>
                  </a:lnTo>
                  <a:lnTo>
                    <a:pt x="1637634" y="848440"/>
                  </a:lnTo>
                  <a:lnTo>
                    <a:pt x="1621007" y="831816"/>
                  </a:lnTo>
                  <a:lnTo>
                    <a:pt x="1582640" y="810717"/>
                  </a:lnTo>
                  <a:lnTo>
                    <a:pt x="1558342" y="810717"/>
                  </a:lnTo>
                  <a:lnTo>
                    <a:pt x="1558342" y="760846"/>
                  </a:lnTo>
                  <a:lnTo>
                    <a:pt x="1567933" y="760846"/>
                  </a:lnTo>
                  <a:lnTo>
                    <a:pt x="1595429" y="727599"/>
                  </a:lnTo>
                  <a:lnTo>
                    <a:pt x="1586478" y="726960"/>
                  </a:lnTo>
                  <a:lnTo>
                    <a:pt x="1573048" y="687319"/>
                  </a:lnTo>
                  <a:lnTo>
                    <a:pt x="1481608" y="683483"/>
                  </a:lnTo>
                  <a:lnTo>
                    <a:pt x="1429812" y="624661"/>
                  </a:lnTo>
                  <a:lnTo>
                    <a:pt x="1415744" y="621465"/>
                  </a:lnTo>
                  <a:lnTo>
                    <a:pt x="1355635" y="647678"/>
                  </a:lnTo>
                  <a:lnTo>
                    <a:pt x="1255881" y="608677"/>
                  </a:lnTo>
                  <a:lnTo>
                    <a:pt x="1213678" y="523002"/>
                  </a:lnTo>
                  <a:lnTo>
                    <a:pt x="1241174" y="498706"/>
                  </a:lnTo>
                  <a:lnTo>
                    <a:pt x="1244372" y="409194"/>
                  </a:lnTo>
                  <a:lnTo>
                    <a:pt x="1202167" y="379784"/>
                  </a:lnTo>
                  <a:lnTo>
                    <a:pt x="1200889" y="381702"/>
                  </a:lnTo>
                  <a:lnTo>
                    <a:pt x="1186821" y="372112"/>
                  </a:lnTo>
                  <a:lnTo>
                    <a:pt x="1175950" y="398326"/>
                  </a:lnTo>
                  <a:lnTo>
                    <a:pt x="1154208" y="370833"/>
                  </a:lnTo>
                  <a:lnTo>
                    <a:pt x="1121597" y="388735"/>
                  </a:lnTo>
                  <a:lnTo>
                    <a:pt x="1107529" y="423900"/>
                  </a:lnTo>
                  <a:lnTo>
                    <a:pt x="1085787" y="458426"/>
                  </a:lnTo>
                  <a:lnTo>
                    <a:pt x="1062767" y="480164"/>
                  </a:lnTo>
                  <a:lnTo>
                    <a:pt x="1055094" y="484001"/>
                  </a:lnTo>
                  <a:lnTo>
                    <a:pt x="1044223" y="491034"/>
                  </a:lnTo>
                  <a:lnTo>
                    <a:pt x="1023121" y="499985"/>
                  </a:lnTo>
                  <a:lnTo>
                    <a:pt x="979639" y="525560"/>
                  </a:lnTo>
                  <a:lnTo>
                    <a:pt x="953421" y="554970"/>
                  </a:lnTo>
                  <a:lnTo>
                    <a:pt x="951503" y="560085"/>
                  </a:lnTo>
                  <a:lnTo>
                    <a:pt x="943830" y="588217"/>
                  </a:lnTo>
                  <a:lnTo>
                    <a:pt x="920809" y="608677"/>
                  </a:lnTo>
                  <a:lnTo>
                    <a:pt x="863258" y="625301"/>
                  </a:lnTo>
                  <a:lnTo>
                    <a:pt x="851109" y="624021"/>
                  </a:lnTo>
                  <a:lnTo>
                    <a:pt x="797395" y="598447"/>
                  </a:lnTo>
                  <a:lnTo>
                    <a:pt x="786524" y="585659"/>
                  </a:lnTo>
                  <a:lnTo>
                    <a:pt x="782048" y="577987"/>
                  </a:lnTo>
                  <a:lnTo>
                    <a:pt x="778851" y="577987"/>
                  </a:lnTo>
                  <a:lnTo>
                    <a:pt x="757749" y="565839"/>
                  </a:lnTo>
                  <a:lnTo>
                    <a:pt x="693804" y="551134"/>
                  </a:lnTo>
                  <a:lnTo>
                    <a:pt x="620267" y="530035"/>
                  </a:lnTo>
                  <a:lnTo>
                    <a:pt x="590853" y="512132"/>
                  </a:lnTo>
                  <a:lnTo>
                    <a:pt x="608118" y="485279"/>
                  </a:lnTo>
                  <a:lnTo>
                    <a:pt x="634975" y="485918"/>
                  </a:lnTo>
                  <a:lnTo>
                    <a:pt x="657995" y="457147"/>
                  </a:lnTo>
                  <a:lnTo>
                    <a:pt x="661831" y="444360"/>
                  </a:lnTo>
                  <a:lnTo>
                    <a:pt x="664389" y="390014"/>
                  </a:lnTo>
                  <a:lnTo>
                    <a:pt x="661192" y="386817"/>
                  </a:lnTo>
                  <a:lnTo>
                    <a:pt x="661192" y="371472"/>
                  </a:lnTo>
                  <a:lnTo>
                    <a:pt x="651600" y="347176"/>
                  </a:lnTo>
                  <a:lnTo>
                    <a:pt x="644567" y="343340"/>
                  </a:lnTo>
                  <a:lnTo>
                    <a:pt x="637533" y="336307"/>
                  </a:lnTo>
                  <a:lnTo>
                    <a:pt x="637533" y="330553"/>
                  </a:lnTo>
                  <a:lnTo>
                    <a:pt x="633696" y="322241"/>
                  </a:lnTo>
                  <a:lnTo>
                    <a:pt x="626022" y="283240"/>
                  </a:lnTo>
                  <a:lnTo>
                    <a:pt x="625383" y="270452"/>
                  </a:lnTo>
                  <a:lnTo>
                    <a:pt x="632417" y="257026"/>
                  </a:lnTo>
                  <a:lnTo>
                    <a:pt x="644567" y="249992"/>
                  </a:lnTo>
                  <a:lnTo>
                    <a:pt x="647764" y="246156"/>
                  </a:lnTo>
                  <a:lnTo>
                    <a:pt x="684852" y="246156"/>
                  </a:lnTo>
                  <a:lnTo>
                    <a:pt x="702117" y="263419"/>
                  </a:lnTo>
                  <a:lnTo>
                    <a:pt x="711709" y="257665"/>
                  </a:lnTo>
                  <a:lnTo>
                    <a:pt x="725776" y="252550"/>
                  </a:lnTo>
                  <a:lnTo>
                    <a:pt x="743042" y="239762"/>
                  </a:lnTo>
                  <a:lnTo>
                    <a:pt x="778851" y="196286"/>
                  </a:lnTo>
                  <a:lnTo>
                    <a:pt x="772457" y="179662"/>
                  </a:lnTo>
                  <a:lnTo>
                    <a:pt x="772457" y="174547"/>
                  </a:lnTo>
                  <a:lnTo>
                    <a:pt x="770538" y="171351"/>
                  </a:lnTo>
                  <a:lnTo>
                    <a:pt x="736648" y="166235"/>
                  </a:lnTo>
                  <a:lnTo>
                    <a:pt x="721301" y="181580"/>
                  </a:lnTo>
                  <a:lnTo>
                    <a:pt x="698281" y="172629"/>
                  </a:lnTo>
                  <a:lnTo>
                    <a:pt x="682934" y="157284"/>
                  </a:lnTo>
                  <a:lnTo>
                    <a:pt x="682934" y="147054"/>
                  </a:lnTo>
                  <a:lnTo>
                    <a:pt x="675900" y="129792"/>
                  </a:lnTo>
                  <a:lnTo>
                    <a:pt x="643927" y="14066"/>
                  </a:lnTo>
                  <a:lnTo>
                    <a:pt x="645845" y="0"/>
                  </a:lnTo>
                  <a:lnTo>
                    <a:pt x="645206" y="640"/>
                  </a:lnTo>
                  <a:lnTo>
                    <a:pt x="589574" y="36444"/>
                  </a:lnTo>
                  <a:lnTo>
                    <a:pt x="571030" y="40280"/>
                  </a:lnTo>
                  <a:lnTo>
                    <a:pt x="549288" y="40280"/>
                  </a:lnTo>
                  <a:lnTo>
                    <a:pt x="544173" y="33887"/>
                  </a:lnTo>
                  <a:lnTo>
                    <a:pt x="514758" y="17263"/>
                  </a:lnTo>
                  <a:lnTo>
                    <a:pt x="509643" y="6394"/>
                  </a:lnTo>
                  <a:lnTo>
                    <a:pt x="483425" y="23657"/>
                  </a:lnTo>
                  <a:lnTo>
                    <a:pt x="445698" y="162399"/>
                  </a:lnTo>
                  <a:lnTo>
                    <a:pt x="434826" y="222500"/>
                  </a:lnTo>
                  <a:lnTo>
                    <a:pt x="438664" y="251271"/>
                  </a:lnTo>
                  <a:lnTo>
                    <a:pt x="411806" y="414310"/>
                  </a:lnTo>
                  <a:lnTo>
                    <a:pt x="310774" y="646399"/>
                  </a:lnTo>
                  <a:lnTo>
                    <a:pt x="305018" y="652793"/>
                  </a:lnTo>
                  <a:lnTo>
                    <a:pt x="301821" y="659187"/>
                  </a:lnTo>
                  <a:lnTo>
                    <a:pt x="281998" y="691155"/>
                  </a:lnTo>
                  <a:lnTo>
                    <a:pt x="162421" y="841406"/>
                  </a:lnTo>
                  <a:lnTo>
                    <a:pt x="131727" y="863145"/>
                  </a:lnTo>
                  <a:lnTo>
                    <a:pt x="92720" y="860587"/>
                  </a:lnTo>
                  <a:lnTo>
                    <a:pt x="122136" y="989100"/>
                  </a:lnTo>
                  <a:lnTo>
                    <a:pt x="88244" y="1009560"/>
                  </a:lnTo>
                  <a:lnTo>
                    <a:pt x="74816" y="996772"/>
                  </a:lnTo>
                  <a:lnTo>
                    <a:pt x="56272" y="987182"/>
                  </a:lnTo>
                  <a:lnTo>
                    <a:pt x="2558" y="1005724"/>
                  </a:lnTo>
                  <a:lnTo>
                    <a:pt x="0" y="1007641"/>
                  </a:lnTo>
                  <a:lnTo>
                    <a:pt x="640" y="1017872"/>
                  </a:lnTo>
                  <a:lnTo>
                    <a:pt x="51156" y="1001888"/>
                  </a:lnTo>
                  <a:lnTo>
                    <a:pt x="90163" y="1021708"/>
                  </a:lnTo>
                  <a:lnTo>
                    <a:pt x="106789" y="1058151"/>
                  </a:lnTo>
                  <a:lnTo>
                    <a:pt x="171373" y="1122727"/>
                  </a:lnTo>
                  <a:lnTo>
                    <a:pt x="157305" y="1138072"/>
                  </a:lnTo>
                  <a:lnTo>
                    <a:pt x="133645" y="1143187"/>
                  </a:lnTo>
                  <a:lnTo>
                    <a:pt x="131087" y="1150860"/>
                  </a:lnTo>
                  <a:lnTo>
                    <a:pt x="172652" y="1133597"/>
                  </a:lnTo>
                  <a:lnTo>
                    <a:pt x="101034" y="1203927"/>
                  </a:lnTo>
                  <a:lnTo>
                    <a:pt x="70980" y="1216075"/>
                  </a:lnTo>
                  <a:lnTo>
                    <a:pt x="113183" y="1251880"/>
                  </a:lnTo>
                  <a:lnTo>
                    <a:pt x="147074" y="1255077"/>
                  </a:lnTo>
                  <a:lnTo>
                    <a:pt x="187999" y="1262749"/>
                  </a:lnTo>
                  <a:lnTo>
                    <a:pt x="220610" y="1273618"/>
                  </a:lnTo>
                  <a:lnTo>
                    <a:pt x="220610" y="1281930"/>
                  </a:lnTo>
                  <a:lnTo>
                    <a:pt x="229563" y="1294717"/>
                  </a:lnTo>
                  <a:lnTo>
                    <a:pt x="235957" y="1309423"/>
                  </a:lnTo>
                  <a:lnTo>
                    <a:pt x="234679" y="1338194"/>
                  </a:lnTo>
                  <a:lnTo>
                    <a:pt x="228284" y="1349063"/>
                  </a:lnTo>
                  <a:lnTo>
                    <a:pt x="221890" y="1355457"/>
                  </a:lnTo>
                  <a:lnTo>
                    <a:pt x="203346" y="1359293"/>
                  </a:lnTo>
                  <a:lnTo>
                    <a:pt x="193115" y="1363769"/>
                  </a:lnTo>
                  <a:lnTo>
                    <a:pt x="189278" y="1363769"/>
                  </a:lnTo>
                  <a:cubicBezTo>
                    <a:pt x="167537" y="1365686"/>
                    <a:pt x="145795" y="1363769"/>
                    <a:pt x="125333" y="1358654"/>
                  </a:cubicBezTo>
                  <a:lnTo>
                    <a:pt x="152190" y="1373359"/>
                  </a:lnTo>
                  <a:lnTo>
                    <a:pt x="198870" y="1402131"/>
                  </a:lnTo>
                  <a:lnTo>
                    <a:pt x="244910" y="1395737"/>
                  </a:lnTo>
                  <a:lnTo>
                    <a:pt x="270488" y="1363769"/>
                  </a:lnTo>
                  <a:lnTo>
                    <a:pt x="270488" y="1329882"/>
                  </a:lnTo>
                  <a:lnTo>
                    <a:pt x="330596" y="1297914"/>
                  </a:lnTo>
                  <a:lnTo>
                    <a:pt x="367045" y="1294078"/>
                  </a:lnTo>
                  <a:lnTo>
                    <a:pt x="372161" y="1297914"/>
                  </a:lnTo>
                  <a:lnTo>
                    <a:pt x="383031" y="1297914"/>
                  </a:lnTo>
                  <a:lnTo>
                    <a:pt x="382392" y="1320292"/>
                  </a:lnTo>
                  <a:lnTo>
                    <a:pt x="375997" y="1341391"/>
                  </a:lnTo>
                  <a:lnTo>
                    <a:pt x="371521" y="1346506"/>
                  </a:lnTo>
                  <a:lnTo>
                    <a:pt x="372800" y="1349063"/>
                  </a:lnTo>
                  <a:lnTo>
                    <a:pt x="420759" y="1352260"/>
                  </a:lnTo>
                  <a:lnTo>
                    <a:pt x="425875" y="1350982"/>
                  </a:lnTo>
                  <a:lnTo>
                    <a:pt x="425875" y="1340112"/>
                  </a:lnTo>
                  <a:lnTo>
                    <a:pt x="447615" y="1313898"/>
                  </a:lnTo>
                  <a:lnTo>
                    <a:pt x="491098" y="1278733"/>
                  </a:lnTo>
                  <a:lnTo>
                    <a:pt x="512201" y="1278733"/>
                  </a:lnTo>
                  <a:lnTo>
                    <a:pt x="517955" y="1284487"/>
                  </a:lnTo>
                  <a:lnTo>
                    <a:pt x="535221" y="1294078"/>
                  </a:lnTo>
                  <a:lnTo>
                    <a:pt x="549928" y="1309423"/>
                  </a:lnTo>
                  <a:lnTo>
                    <a:pt x="549928" y="1329882"/>
                  </a:lnTo>
                  <a:lnTo>
                    <a:pt x="543533" y="1356736"/>
                  </a:lnTo>
                  <a:lnTo>
                    <a:pt x="548649" y="1362490"/>
                  </a:lnTo>
                  <a:lnTo>
                    <a:pt x="585097" y="1375277"/>
                  </a:lnTo>
                  <a:lnTo>
                    <a:pt x="592132" y="1367605"/>
                  </a:lnTo>
                  <a:lnTo>
                    <a:pt x="610675" y="1352899"/>
                  </a:lnTo>
                  <a:lnTo>
                    <a:pt x="615152" y="1344588"/>
                  </a:lnTo>
                  <a:lnTo>
                    <a:pt x="619628" y="1340752"/>
                  </a:lnTo>
                  <a:lnTo>
                    <a:pt x="620267" y="1334997"/>
                  </a:lnTo>
                  <a:lnTo>
                    <a:pt x="624104" y="1313898"/>
                  </a:lnTo>
                  <a:lnTo>
                    <a:pt x="629859" y="1307504"/>
                  </a:lnTo>
                  <a:lnTo>
                    <a:pt x="636253" y="1294717"/>
                  </a:lnTo>
                  <a:lnTo>
                    <a:pt x="650961" y="1294717"/>
                  </a:lnTo>
                  <a:lnTo>
                    <a:pt x="682294" y="1315816"/>
                  </a:lnTo>
                  <a:lnTo>
                    <a:pt x="682294" y="1322210"/>
                  </a:lnTo>
                  <a:lnTo>
                    <a:pt x="689967" y="1334358"/>
                  </a:lnTo>
                  <a:lnTo>
                    <a:pt x="689967" y="1340752"/>
                  </a:lnTo>
                  <a:lnTo>
                    <a:pt x="699559" y="1350342"/>
                  </a:lnTo>
                  <a:lnTo>
                    <a:pt x="692525" y="1365686"/>
                  </a:lnTo>
                  <a:lnTo>
                    <a:pt x="681655" y="1384228"/>
                  </a:lnTo>
                  <a:lnTo>
                    <a:pt x="681655" y="1397016"/>
                  </a:lnTo>
                  <a:lnTo>
                    <a:pt x="714906" y="1452001"/>
                  </a:lnTo>
                  <a:lnTo>
                    <a:pt x="764143" y="1501233"/>
                  </a:lnTo>
                  <a:lnTo>
                    <a:pt x="798035" y="1501233"/>
                  </a:lnTo>
                  <a:lnTo>
                    <a:pt x="853027" y="1497397"/>
                  </a:lnTo>
                  <a:lnTo>
                    <a:pt x="893313" y="1479494"/>
                  </a:lnTo>
                  <a:lnTo>
                    <a:pt x="957258" y="1540234"/>
                  </a:lnTo>
                  <a:lnTo>
                    <a:pt x="1007775" y="1566448"/>
                  </a:lnTo>
                  <a:lnTo>
                    <a:pt x="1012251" y="1570924"/>
                  </a:lnTo>
                  <a:lnTo>
                    <a:pt x="1042304" y="1563251"/>
                  </a:lnTo>
                  <a:lnTo>
                    <a:pt x="1058931" y="1564530"/>
                  </a:lnTo>
                  <a:lnTo>
                    <a:pt x="1123515" y="1598416"/>
                  </a:lnTo>
                  <a:lnTo>
                    <a:pt x="1123515" y="1618236"/>
                  </a:lnTo>
                  <a:lnTo>
                    <a:pt x="1103692" y="1639975"/>
                  </a:lnTo>
                  <a:lnTo>
                    <a:pt x="1080032" y="1725011"/>
                  </a:lnTo>
                  <a:lnTo>
                    <a:pt x="1072998" y="1758897"/>
                  </a:lnTo>
                  <a:lnTo>
                    <a:pt x="1072998" y="1794702"/>
                  </a:lnTo>
                  <a:lnTo>
                    <a:pt x="1071720" y="1797259"/>
                  </a:lnTo>
                  <a:lnTo>
                    <a:pt x="1053815" y="1826030"/>
                  </a:lnTo>
                  <a:lnTo>
                    <a:pt x="1053815" y="1830506"/>
                  </a:lnTo>
                  <a:lnTo>
                    <a:pt x="1030795" y="1857359"/>
                  </a:lnTo>
                  <a:lnTo>
                    <a:pt x="1037829" y="1921935"/>
                  </a:lnTo>
                  <a:lnTo>
                    <a:pt x="1037189" y="1955183"/>
                  </a:lnTo>
                  <a:lnTo>
                    <a:pt x="1037189" y="1955183"/>
                  </a:lnTo>
                  <a:lnTo>
                    <a:pt x="1098576" y="1955183"/>
                  </a:lnTo>
                  <a:lnTo>
                    <a:pt x="1145257" y="1959019"/>
                  </a:lnTo>
                  <a:lnTo>
                    <a:pt x="1195133" y="1955183"/>
                  </a:lnTo>
                  <a:lnTo>
                    <a:pt x="1195133" y="1881656"/>
                  </a:lnTo>
                  <a:lnTo>
                    <a:pt x="1222630" y="1869508"/>
                  </a:lnTo>
                  <a:lnTo>
                    <a:pt x="1234140" y="1869508"/>
                  </a:lnTo>
                  <a:lnTo>
                    <a:pt x="1237977" y="1857999"/>
                  </a:lnTo>
                  <a:lnTo>
                    <a:pt x="1234140" y="1822194"/>
                  </a:lnTo>
                  <a:lnTo>
                    <a:pt x="1206004" y="1776160"/>
                  </a:lnTo>
                  <a:lnTo>
                    <a:pt x="1163161" y="1772324"/>
                  </a:lnTo>
                  <a:lnTo>
                    <a:pt x="1143977" y="1784471"/>
                  </a:lnTo>
                  <a:lnTo>
                    <a:pt x="1127991" y="1784471"/>
                  </a:lnTo>
                  <a:lnTo>
                    <a:pt x="1113923" y="1733322"/>
                  </a:lnTo>
                  <a:lnTo>
                    <a:pt x="1109447" y="1696879"/>
                  </a:lnTo>
                  <a:lnTo>
                    <a:pt x="1135665" y="1680255"/>
                  </a:lnTo>
                  <a:lnTo>
                    <a:pt x="1156127" y="1657877"/>
                  </a:lnTo>
                  <a:lnTo>
                    <a:pt x="1156127" y="1679616"/>
                  </a:lnTo>
                  <a:lnTo>
                    <a:pt x="1177869" y="1677058"/>
                  </a:lnTo>
                  <a:lnTo>
                    <a:pt x="1223269" y="1631664"/>
                  </a:lnTo>
                  <a:lnTo>
                    <a:pt x="1235419" y="1597777"/>
                  </a:lnTo>
                  <a:lnTo>
                    <a:pt x="1229025" y="1585629"/>
                  </a:lnTo>
                  <a:lnTo>
                    <a:pt x="1225188" y="1558136"/>
                  </a:lnTo>
                  <a:lnTo>
                    <a:pt x="1225188" y="1524889"/>
                  </a:lnTo>
                  <a:lnTo>
                    <a:pt x="1232222" y="1517856"/>
                  </a:lnTo>
                  <a:lnTo>
                    <a:pt x="1266112" y="1472461"/>
                  </a:lnTo>
                  <a:lnTo>
                    <a:pt x="1306398" y="1413639"/>
                  </a:lnTo>
                  <a:lnTo>
                    <a:pt x="1306398" y="1321571"/>
                  </a:lnTo>
                  <a:lnTo>
                    <a:pt x="1294248" y="1281930"/>
                  </a:lnTo>
                  <a:lnTo>
                    <a:pt x="1285936" y="1273618"/>
                  </a:lnTo>
                  <a:lnTo>
                    <a:pt x="1276983" y="1259552"/>
                  </a:lnTo>
                  <a:lnTo>
                    <a:pt x="1250766" y="1230141"/>
                  </a:lnTo>
                  <a:lnTo>
                    <a:pt x="1234780" y="1205845"/>
                  </a:lnTo>
                  <a:lnTo>
                    <a:pt x="1193855" y="1136794"/>
                  </a:lnTo>
                  <a:lnTo>
                    <a:pt x="1194494" y="1098432"/>
                  </a:lnTo>
                  <a:lnTo>
                    <a:pt x="1172113" y="1082448"/>
                  </a:lnTo>
                  <a:lnTo>
                    <a:pt x="1171474" y="1077972"/>
                  </a:lnTo>
                  <a:lnTo>
                    <a:pt x="1154208" y="1008281"/>
                  </a:lnTo>
                  <a:lnTo>
                    <a:pt x="1187460" y="983985"/>
                  </a:lnTo>
                  <a:lnTo>
                    <a:pt x="1216236" y="954574"/>
                  </a:lnTo>
                  <a:lnTo>
                    <a:pt x="1253323" y="954574"/>
                  </a:lnTo>
                  <a:lnTo>
                    <a:pt x="1245650" y="941787"/>
                  </a:lnTo>
                  <a:lnTo>
                    <a:pt x="1289772" y="885522"/>
                  </a:lnTo>
                  <a:lnTo>
                    <a:pt x="1386329" y="939229"/>
                  </a:lnTo>
                  <a:lnTo>
                    <a:pt x="1430451" y="907900"/>
                  </a:lnTo>
                  <a:lnTo>
                    <a:pt x="1518695" y="916212"/>
                  </a:lnTo>
                  <a:lnTo>
                    <a:pt x="1559620" y="902146"/>
                  </a:lnTo>
                  <a:lnTo>
                    <a:pt x="1555144" y="886162"/>
                  </a:lnTo>
                  <a:lnTo>
                    <a:pt x="1574967" y="882326"/>
                  </a:lnTo>
                  <a:lnTo>
                    <a:pt x="1594790" y="870178"/>
                  </a:lnTo>
                  <a:lnTo>
                    <a:pt x="1622287" y="886162"/>
                  </a:lnTo>
                  <a:lnTo>
                    <a:pt x="1640191" y="861227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3" name="Vrije vorm 202">
              <a:extLst>
                <a:ext uri="{FF2B5EF4-FFF2-40B4-BE49-F238E27FC236}">
                  <a16:creationId xmlns:a16="http://schemas.microsoft.com/office/drawing/2014/main" id="{EC870B55-6611-647B-5CBF-0F0A952F5F02}"/>
                </a:ext>
              </a:extLst>
            </p:cNvPr>
            <p:cNvSpPr/>
            <p:nvPr/>
          </p:nvSpPr>
          <p:spPr>
            <a:xfrm>
              <a:off x="8908704" y="872484"/>
              <a:ext cx="185440" cy="56264"/>
            </a:xfrm>
            <a:custGeom>
              <a:avLst/>
              <a:gdLst>
                <a:gd name="connsiteX0" fmla="*/ 4477 w 185440"/>
                <a:gd name="connsiteY0" fmla="*/ 42838 h 56264"/>
                <a:gd name="connsiteX1" fmla="*/ 5116 w 185440"/>
                <a:gd name="connsiteY1" fmla="*/ 44756 h 56264"/>
                <a:gd name="connsiteX2" fmla="*/ 8952 w 185440"/>
                <a:gd name="connsiteY2" fmla="*/ 48592 h 56264"/>
                <a:gd name="connsiteX3" fmla="*/ 10871 w 185440"/>
                <a:gd name="connsiteY3" fmla="*/ 49871 h 56264"/>
                <a:gd name="connsiteX4" fmla="*/ 18544 w 185440"/>
                <a:gd name="connsiteY4" fmla="*/ 53707 h 56264"/>
                <a:gd name="connsiteX5" fmla="*/ 20463 w 185440"/>
                <a:gd name="connsiteY5" fmla="*/ 54346 h 56264"/>
                <a:gd name="connsiteX6" fmla="*/ 32612 w 185440"/>
                <a:gd name="connsiteY6" fmla="*/ 54346 h 56264"/>
                <a:gd name="connsiteX7" fmla="*/ 32612 w 185440"/>
                <a:gd name="connsiteY7" fmla="*/ 54346 h 56264"/>
                <a:gd name="connsiteX8" fmla="*/ 33891 w 185440"/>
                <a:gd name="connsiteY8" fmla="*/ 56264 h 56264"/>
                <a:gd name="connsiteX9" fmla="*/ 99754 w 185440"/>
                <a:gd name="connsiteY9" fmla="*/ 44116 h 56264"/>
                <a:gd name="connsiteX10" fmla="*/ 100394 w 185440"/>
                <a:gd name="connsiteY10" fmla="*/ 44116 h 56264"/>
                <a:gd name="connsiteX11" fmla="*/ 134924 w 185440"/>
                <a:gd name="connsiteY11" fmla="*/ 32608 h 56264"/>
                <a:gd name="connsiteX12" fmla="*/ 177128 w 185440"/>
                <a:gd name="connsiteY12" fmla="*/ 24935 h 56264"/>
                <a:gd name="connsiteX13" fmla="*/ 179685 w 185440"/>
                <a:gd name="connsiteY13" fmla="*/ 23017 h 56264"/>
                <a:gd name="connsiteX14" fmla="*/ 183523 w 185440"/>
                <a:gd name="connsiteY14" fmla="*/ 19181 h 56264"/>
                <a:gd name="connsiteX15" fmla="*/ 185441 w 185440"/>
                <a:gd name="connsiteY15" fmla="*/ 15345 h 56264"/>
                <a:gd name="connsiteX16" fmla="*/ 185441 w 185440"/>
                <a:gd name="connsiteY16" fmla="*/ 11509 h 56264"/>
                <a:gd name="connsiteX17" fmla="*/ 183523 w 185440"/>
                <a:gd name="connsiteY17" fmla="*/ 7672 h 56264"/>
                <a:gd name="connsiteX18" fmla="*/ 179685 w 185440"/>
                <a:gd name="connsiteY18" fmla="*/ 3836 h 56264"/>
                <a:gd name="connsiteX19" fmla="*/ 175849 w 185440"/>
                <a:gd name="connsiteY19" fmla="*/ 1918 h 56264"/>
                <a:gd name="connsiteX20" fmla="*/ 172652 w 185440"/>
                <a:gd name="connsiteY20" fmla="*/ 1918 h 56264"/>
                <a:gd name="connsiteX21" fmla="*/ 170734 w 185440"/>
                <a:gd name="connsiteY21" fmla="*/ 0 h 56264"/>
                <a:gd name="connsiteX22" fmla="*/ 147713 w 185440"/>
                <a:gd name="connsiteY22" fmla="*/ 0 h 56264"/>
                <a:gd name="connsiteX23" fmla="*/ 93360 w 185440"/>
                <a:gd name="connsiteY23" fmla="*/ 8312 h 56264"/>
                <a:gd name="connsiteX24" fmla="*/ 36449 w 185440"/>
                <a:gd name="connsiteY24" fmla="*/ 8312 h 56264"/>
                <a:gd name="connsiteX25" fmla="*/ 30055 w 185440"/>
                <a:gd name="connsiteY25" fmla="*/ 6394 h 56264"/>
                <a:gd name="connsiteX26" fmla="*/ 29415 w 185440"/>
                <a:gd name="connsiteY26" fmla="*/ 6394 h 56264"/>
                <a:gd name="connsiteX27" fmla="*/ 28136 w 185440"/>
                <a:gd name="connsiteY27" fmla="*/ 3836 h 56264"/>
                <a:gd name="connsiteX28" fmla="*/ 24299 w 185440"/>
                <a:gd name="connsiteY28" fmla="*/ 1918 h 56264"/>
                <a:gd name="connsiteX29" fmla="*/ 20463 w 185440"/>
                <a:gd name="connsiteY29" fmla="*/ 1918 h 56264"/>
                <a:gd name="connsiteX30" fmla="*/ 19823 w 185440"/>
                <a:gd name="connsiteY30" fmla="*/ 2557 h 56264"/>
                <a:gd name="connsiteX31" fmla="*/ 19823 w 185440"/>
                <a:gd name="connsiteY31" fmla="*/ 0 h 56264"/>
                <a:gd name="connsiteX32" fmla="*/ 15986 w 185440"/>
                <a:gd name="connsiteY32" fmla="*/ 0 h 56264"/>
                <a:gd name="connsiteX33" fmla="*/ 12150 w 185440"/>
                <a:gd name="connsiteY33" fmla="*/ 3836 h 56264"/>
                <a:gd name="connsiteX34" fmla="*/ 0 w 185440"/>
                <a:gd name="connsiteY34" fmla="*/ 23017 h 56264"/>
                <a:gd name="connsiteX35" fmla="*/ 0 w 185440"/>
                <a:gd name="connsiteY35" fmla="*/ 26853 h 56264"/>
                <a:gd name="connsiteX36" fmla="*/ 639 w 185440"/>
                <a:gd name="connsiteY36" fmla="*/ 27493 h 56264"/>
                <a:gd name="connsiteX37" fmla="*/ 0 w 185440"/>
                <a:gd name="connsiteY37" fmla="*/ 30050 h 56264"/>
                <a:gd name="connsiteX38" fmla="*/ 0 w 185440"/>
                <a:gd name="connsiteY38" fmla="*/ 33886 h 56264"/>
                <a:gd name="connsiteX39" fmla="*/ 639 w 185440"/>
                <a:gd name="connsiteY39" fmla="*/ 35165 h 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5440" h="56264">
                  <a:moveTo>
                    <a:pt x="4477" y="42838"/>
                  </a:moveTo>
                  <a:lnTo>
                    <a:pt x="5116" y="44756"/>
                  </a:lnTo>
                  <a:lnTo>
                    <a:pt x="8952" y="48592"/>
                  </a:lnTo>
                  <a:lnTo>
                    <a:pt x="10871" y="49871"/>
                  </a:lnTo>
                  <a:lnTo>
                    <a:pt x="18544" y="53707"/>
                  </a:lnTo>
                  <a:lnTo>
                    <a:pt x="20463" y="54346"/>
                  </a:lnTo>
                  <a:lnTo>
                    <a:pt x="32612" y="54346"/>
                  </a:lnTo>
                  <a:lnTo>
                    <a:pt x="32612" y="54346"/>
                  </a:lnTo>
                  <a:lnTo>
                    <a:pt x="33891" y="56264"/>
                  </a:lnTo>
                  <a:lnTo>
                    <a:pt x="99754" y="44116"/>
                  </a:lnTo>
                  <a:lnTo>
                    <a:pt x="100394" y="44116"/>
                  </a:lnTo>
                  <a:lnTo>
                    <a:pt x="134924" y="32608"/>
                  </a:lnTo>
                  <a:lnTo>
                    <a:pt x="177128" y="24935"/>
                  </a:lnTo>
                  <a:lnTo>
                    <a:pt x="179685" y="23017"/>
                  </a:lnTo>
                  <a:lnTo>
                    <a:pt x="183523" y="19181"/>
                  </a:lnTo>
                  <a:lnTo>
                    <a:pt x="185441" y="15345"/>
                  </a:lnTo>
                  <a:lnTo>
                    <a:pt x="185441" y="11509"/>
                  </a:lnTo>
                  <a:lnTo>
                    <a:pt x="183523" y="7672"/>
                  </a:lnTo>
                  <a:lnTo>
                    <a:pt x="179685" y="3836"/>
                  </a:lnTo>
                  <a:lnTo>
                    <a:pt x="175849" y="1918"/>
                  </a:lnTo>
                  <a:lnTo>
                    <a:pt x="172652" y="1918"/>
                  </a:lnTo>
                  <a:lnTo>
                    <a:pt x="170734" y="0"/>
                  </a:lnTo>
                  <a:lnTo>
                    <a:pt x="147713" y="0"/>
                  </a:lnTo>
                  <a:lnTo>
                    <a:pt x="93360" y="8312"/>
                  </a:lnTo>
                  <a:lnTo>
                    <a:pt x="36449" y="8312"/>
                  </a:lnTo>
                  <a:lnTo>
                    <a:pt x="30055" y="6394"/>
                  </a:lnTo>
                  <a:lnTo>
                    <a:pt x="29415" y="6394"/>
                  </a:lnTo>
                  <a:lnTo>
                    <a:pt x="28136" y="3836"/>
                  </a:lnTo>
                  <a:lnTo>
                    <a:pt x="24299" y="1918"/>
                  </a:lnTo>
                  <a:lnTo>
                    <a:pt x="20463" y="1918"/>
                  </a:lnTo>
                  <a:lnTo>
                    <a:pt x="19823" y="2557"/>
                  </a:lnTo>
                  <a:lnTo>
                    <a:pt x="19823" y="0"/>
                  </a:lnTo>
                  <a:lnTo>
                    <a:pt x="15986" y="0"/>
                  </a:lnTo>
                  <a:lnTo>
                    <a:pt x="12150" y="3836"/>
                  </a:lnTo>
                  <a:lnTo>
                    <a:pt x="0" y="23017"/>
                  </a:lnTo>
                  <a:lnTo>
                    <a:pt x="0" y="26853"/>
                  </a:lnTo>
                  <a:lnTo>
                    <a:pt x="639" y="27493"/>
                  </a:lnTo>
                  <a:lnTo>
                    <a:pt x="0" y="30050"/>
                  </a:lnTo>
                  <a:lnTo>
                    <a:pt x="0" y="33886"/>
                  </a:lnTo>
                  <a:lnTo>
                    <a:pt x="639" y="35165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4" name="Vrije vorm 203">
              <a:extLst>
                <a:ext uri="{FF2B5EF4-FFF2-40B4-BE49-F238E27FC236}">
                  <a16:creationId xmlns:a16="http://schemas.microsoft.com/office/drawing/2014/main" id="{E47A3B1D-9A5A-F2BB-5A53-A7668F17D14D}"/>
                </a:ext>
              </a:extLst>
            </p:cNvPr>
            <p:cNvSpPr/>
            <p:nvPr/>
          </p:nvSpPr>
          <p:spPr>
            <a:xfrm>
              <a:off x="8403538" y="1132066"/>
              <a:ext cx="123414" cy="195646"/>
            </a:xfrm>
            <a:custGeom>
              <a:avLst/>
              <a:gdLst>
                <a:gd name="connsiteX0" fmla="*/ 5755 w 123414"/>
                <a:gd name="connsiteY0" fmla="*/ 177105 h 195646"/>
                <a:gd name="connsiteX1" fmla="*/ 13428 w 123414"/>
                <a:gd name="connsiteY1" fmla="*/ 184777 h 195646"/>
                <a:gd name="connsiteX2" fmla="*/ 17266 w 123414"/>
                <a:gd name="connsiteY2" fmla="*/ 188613 h 195646"/>
                <a:gd name="connsiteX3" fmla="*/ 19823 w 123414"/>
                <a:gd name="connsiteY3" fmla="*/ 190531 h 195646"/>
                <a:gd name="connsiteX4" fmla="*/ 19823 w 123414"/>
                <a:gd name="connsiteY4" fmla="*/ 190531 h 195646"/>
                <a:gd name="connsiteX5" fmla="*/ 30694 w 123414"/>
                <a:gd name="connsiteY5" fmla="*/ 195646 h 195646"/>
                <a:gd name="connsiteX6" fmla="*/ 35809 w 123414"/>
                <a:gd name="connsiteY6" fmla="*/ 194368 h 195646"/>
                <a:gd name="connsiteX7" fmla="*/ 39006 w 123414"/>
                <a:gd name="connsiteY7" fmla="*/ 190531 h 195646"/>
                <a:gd name="connsiteX8" fmla="*/ 62027 w 123414"/>
                <a:gd name="connsiteY8" fmla="*/ 175187 h 195646"/>
                <a:gd name="connsiteX9" fmla="*/ 62666 w 123414"/>
                <a:gd name="connsiteY9" fmla="*/ 174547 h 195646"/>
                <a:gd name="connsiteX10" fmla="*/ 90162 w 123414"/>
                <a:gd name="connsiteY10" fmla="*/ 147694 h 195646"/>
                <a:gd name="connsiteX11" fmla="*/ 90802 w 123414"/>
                <a:gd name="connsiteY11" fmla="*/ 147054 h 195646"/>
                <a:gd name="connsiteX12" fmla="*/ 102312 w 123414"/>
                <a:gd name="connsiteY12" fmla="*/ 131710 h 195646"/>
                <a:gd name="connsiteX13" fmla="*/ 102951 w 123414"/>
                <a:gd name="connsiteY13" fmla="*/ 131070 h 195646"/>
                <a:gd name="connsiteX14" fmla="*/ 122775 w 123414"/>
                <a:gd name="connsiteY14" fmla="*/ 100381 h 195646"/>
                <a:gd name="connsiteX15" fmla="*/ 123414 w 123414"/>
                <a:gd name="connsiteY15" fmla="*/ 97184 h 195646"/>
                <a:gd name="connsiteX16" fmla="*/ 123414 w 123414"/>
                <a:gd name="connsiteY16" fmla="*/ 50510 h 195646"/>
                <a:gd name="connsiteX17" fmla="*/ 122775 w 123414"/>
                <a:gd name="connsiteY17" fmla="*/ 48592 h 195646"/>
                <a:gd name="connsiteX18" fmla="*/ 107428 w 123414"/>
                <a:gd name="connsiteY18" fmla="*/ 9590 h 195646"/>
                <a:gd name="connsiteX19" fmla="*/ 106149 w 123414"/>
                <a:gd name="connsiteY19" fmla="*/ 7672 h 195646"/>
                <a:gd name="connsiteX20" fmla="*/ 102312 w 123414"/>
                <a:gd name="connsiteY20" fmla="*/ 3836 h 195646"/>
                <a:gd name="connsiteX21" fmla="*/ 98476 w 123414"/>
                <a:gd name="connsiteY21" fmla="*/ 1918 h 195646"/>
                <a:gd name="connsiteX22" fmla="*/ 94639 w 123414"/>
                <a:gd name="connsiteY22" fmla="*/ 1918 h 195646"/>
                <a:gd name="connsiteX23" fmla="*/ 93360 w 123414"/>
                <a:gd name="connsiteY23" fmla="*/ 0 h 195646"/>
                <a:gd name="connsiteX24" fmla="*/ 85687 w 123414"/>
                <a:gd name="connsiteY24" fmla="*/ 0 h 195646"/>
                <a:gd name="connsiteX25" fmla="*/ 81850 w 123414"/>
                <a:gd name="connsiteY25" fmla="*/ 3836 h 195646"/>
                <a:gd name="connsiteX26" fmla="*/ 19823 w 123414"/>
                <a:gd name="connsiteY26" fmla="*/ 92708 h 195646"/>
                <a:gd name="connsiteX27" fmla="*/ 4477 w 123414"/>
                <a:gd name="connsiteY27" fmla="*/ 115726 h 195646"/>
                <a:gd name="connsiteX28" fmla="*/ 639 w 123414"/>
                <a:gd name="connsiteY28" fmla="*/ 123398 h 195646"/>
                <a:gd name="connsiteX29" fmla="*/ 639 w 123414"/>
                <a:gd name="connsiteY29" fmla="*/ 129791 h 195646"/>
                <a:gd name="connsiteX30" fmla="*/ 0 w 123414"/>
                <a:gd name="connsiteY30" fmla="*/ 131070 h 195646"/>
                <a:gd name="connsiteX31" fmla="*/ 0 w 123414"/>
                <a:gd name="connsiteY31" fmla="*/ 159202 h 195646"/>
                <a:gd name="connsiteX32" fmla="*/ 3837 w 123414"/>
                <a:gd name="connsiteY32" fmla="*/ 174547 h 19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3414" h="195646">
                  <a:moveTo>
                    <a:pt x="5755" y="177105"/>
                  </a:moveTo>
                  <a:lnTo>
                    <a:pt x="13428" y="184777"/>
                  </a:lnTo>
                  <a:lnTo>
                    <a:pt x="17266" y="188613"/>
                  </a:lnTo>
                  <a:lnTo>
                    <a:pt x="19823" y="190531"/>
                  </a:lnTo>
                  <a:lnTo>
                    <a:pt x="19823" y="190531"/>
                  </a:lnTo>
                  <a:lnTo>
                    <a:pt x="30694" y="195646"/>
                  </a:lnTo>
                  <a:lnTo>
                    <a:pt x="35809" y="194368"/>
                  </a:lnTo>
                  <a:lnTo>
                    <a:pt x="39006" y="190531"/>
                  </a:lnTo>
                  <a:lnTo>
                    <a:pt x="62027" y="175187"/>
                  </a:lnTo>
                  <a:lnTo>
                    <a:pt x="62666" y="174547"/>
                  </a:lnTo>
                  <a:lnTo>
                    <a:pt x="90162" y="147694"/>
                  </a:lnTo>
                  <a:lnTo>
                    <a:pt x="90802" y="147054"/>
                  </a:lnTo>
                  <a:lnTo>
                    <a:pt x="102312" y="131710"/>
                  </a:lnTo>
                  <a:lnTo>
                    <a:pt x="102951" y="131070"/>
                  </a:lnTo>
                  <a:lnTo>
                    <a:pt x="122775" y="100381"/>
                  </a:lnTo>
                  <a:lnTo>
                    <a:pt x="123414" y="97184"/>
                  </a:lnTo>
                  <a:lnTo>
                    <a:pt x="123414" y="50510"/>
                  </a:lnTo>
                  <a:lnTo>
                    <a:pt x="122775" y="48592"/>
                  </a:lnTo>
                  <a:lnTo>
                    <a:pt x="107428" y="9590"/>
                  </a:lnTo>
                  <a:lnTo>
                    <a:pt x="106149" y="7672"/>
                  </a:lnTo>
                  <a:lnTo>
                    <a:pt x="102312" y="3836"/>
                  </a:lnTo>
                  <a:lnTo>
                    <a:pt x="98476" y="1918"/>
                  </a:lnTo>
                  <a:lnTo>
                    <a:pt x="94639" y="1918"/>
                  </a:lnTo>
                  <a:lnTo>
                    <a:pt x="93360" y="0"/>
                  </a:lnTo>
                  <a:lnTo>
                    <a:pt x="85687" y="0"/>
                  </a:lnTo>
                  <a:lnTo>
                    <a:pt x="81850" y="3836"/>
                  </a:lnTo>
                  <a:lnTo>
                    <a:pt x="19823" y="92708"/>
                  </a:lnTo>
                  <a:lnTo>
                    <a:pt x="4477" y="115726"/>
                  </a:lnTo>
                  <a:lnTo>
                    <a:pt x="639" y="123398"/>
                  </a:lnTo>
                  <a:lnTo>
                    <a:pt x="639" y="129791"/>
                  </a:lnTo>
                  <a:lnTo>
                    <a:pt x="0" y="131070"/>
                  </a:lnTo>
                  <a:lnTo>
                    <a:pt x="0" y="159202"/>
                  </a:lnTo>
                  <a:lnTo>
                    <a:pt x="3837" y="174547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5" name="Vrije vorm 204">
              <a:extLst>
                <a:ext uri="{FF2B5EF4-FFF2-40B4-BE49-F238E27FC236}">
                  <a16:creationId xmlns:a16="http://schemas.microsoft.com/office/drawing/2014/main" id="{1B82624A-0FB6-1AD4-BEC3-22DB430A07E2}"/>
                </a:ext>
              </a:extLst>
            </p:cNvPr>
            <p:cNvSpPr/>
            <p:nvPr/>
          </p:nvSpPr>
          <p:spPr>
            <a:xfrm>
              <a:off x="8497538" y="1019538"/>
              <a:ext cx="136202" cy="106134"/>
            </a:xfrm>
            <a:custGeom>
              <a:avLst/>
              <a:gdLst>
                <a:gd name="connsiteX0" fmla="*/ 6395 w 136202"/>
                <a:gd name="connsiteY0" fmla="*/ 101020 h 106134"/>
                <a:gd name="connsiteX1" fmla="*/ 8952 w 136202"/>
                <a:gd name="connsiteY1" fmla="*/ 103577 h 106134"/>
                <a:gd name="connsiteX2" fmla="*/ 8952 w 136202"/>
                <a:gd name="connsiteY2" fmla="*/ 103577 h 106134"/>
                <a:gd name="connsiteX3" fmla="*/ 12789 w 136202"/>
                <a:gd name="connsiteY3" fmla="*/ 106135 h 106134"/>
                <a:gd name="connsiteX4" fmla="*/ 36448 w 136202"/>
                <a:gd name="connsiteY4" fmla="*/ 102299 h 106134"/>
                <a:gd name="connsiteX5" fmla="*/ 41564 w 136202"/>
                <a:gd name="connsiteY5" fmla="*/ 97184 h 106134"/>
                <a:gd name="connsiteX6" fmla="*/ 41564 w 136202"/>
                <a:gd name="connsiteY6" fmla="*/ 95265 h 106134"/>
                <a:gd name="connsiteX7" fmla="*/ 52435 w 136202"/>
                <a:gd name="connsiteY7" fmla="*/ 81200 h 106134"/>
                <a:gd name="connsiteX8" fmla="*/ 52435 w 136202"/>
                <a:gd name="connsiteY8" fmla="*/ 80560 h 106134"/>
                <a:gd name="connsiteX9" fmla="*/ 75455 w 136202"/>
                <a:gd name="connsiteY9" fmla="*/ 46674 h 106134"/>
                <a:gd name="connsiteX10" fmla="*/ 81849 w 136202"/>
                <a:gd name="connsiteY10" fmla="*/ 44116 h 106134"/>
                <a:gd name="connsiteX11" fmla="*/ 82489 w 136202"/>
                <a:gd name="connsiteY11" fmla="*/ 43477 h 106134"/>
                <a:gd name="connsiteX12" fmla="*/ 116380 w 136202"/>
                <a:gd name="connsiteY12" fmla="*/ 24935 h 106134"/>
                <a:gd name="connsiteX13" fmla="*/ 130447 w 136202"/>
                <a:gd name="connsiteY13" fmla="*/ 24935 h 106134"/>
                <a:gd name="connsiteX14" fmla="*/ 134285 w 136202"/>
                <a:gd name="connsiteY14" fmla="*/ 23017 h 106134"/>
                <a:gd name="connsiteX15" fmla="*/ 136203 w 136202"/>
                <a:gd name="connsiteY15" fmla="*/ 19181 h 106134"/>
                <a:gd name="connsiteX16" fmla="*/ 136203 w 136202"/>
                <a:gd name="connsiteY16" fmla="*/ 11509 h 106134"/>
                <a:gd name="connsiteX17" fmla="*/ 134285 w 136202"/>
                <a:gd name="connsiteY17" fmla="*/ 7672 h 106134"/>
                <a:gd name="connsiteX18" fmla="*/ 130447 w 136202"/>
                <a:gd name="connsiteY18" fmla="*/ 5754 h 106134"/>
                <a:gd name="connsiteX19" fmla="*/ 128529 w 136202"/>
                <a:gd name="connsiteY19" fmla="*/ 5754 h 106134"/>
                <a:gd name="connsiteX20" fmla="*/ 125971 w 136202"/>
                <a:gd name="connsiteY20" fmla="*/ 3836 h 106134"/>
                <a:gd name="connsiteX21" fmla="*/ 122135 w 136202"/>
                <a:gd name="connsiteY21" fmla="*/ 1918 h 106134"/>
                <a:gd name="connsiteX22" fmla="*/ 118298 w 136202"/>
                <a:gd name="connsiteY22" fmla="*/ 1918 h 106134"/>
                <a:gd name="connsiteX23" fmla="*/ 116380 w 136202"/>
                <a:gd name="connsiteY23" fmla="*/ 0 h 106134"/>
                <a:gd name="connsiteX24" fmla="*/ 108707 w 136202"/>
                <a:gd name="connsiteY24" fmla="*/ 0 h 106134"/>
                <a:gd name="connsiteX25" fmla="*/ 97196 w 136202"/>
                <a:gd name="connsiteY25" fmla="*/ 3836 h 106134"/>
                <a:gd name="connsiteX26" fmla="*/ 69699 w 136202"/>
                <a:gd name="connsiteY26" fmla="*/ 19181 h 106134"/>
                <a:gd name="connsiteX27" fmla="*/ 46679 w 136202"/>
                <a:gd name="connsiteY27" fmla="*/ 38362 h 106134"/>
                <a:gd name="connsiteX28" fmla="*/ 19823 w 136202"/>
                <a:gd name="connsiteY28" fmla="*/ 61379 h 106134"/>
                <a:gd name="connsiteX29" fmla="*/ 7673 w 136202"/>
                <a:gd name="connsiteY29" fmla="*/ 73527 h 106134"/>
                <a:gd name="connsiteX30" fmla="*/ 3837 w 136202"/>
                <a:gd name="connsiteY30" fmla="*/ 81200 h 106134"/>
                <a:gd name="connsiteX31" fmla="*/ 0 w 136202"/>
                <a:gd name="connsiteY31" fmla="*/ 88872 h 106134"/>
                <a:gd name="connsiteX32" fmla="*/ 2557 w 136202"/>
                <a:gd name="connsiteY32" fmla="*/ 88872 h 106134"/>
                <a:gd name="connsiteX33" fmla="*/ 0 w 136202"/>
                <a:gd name="connsiteY33" fmla="*/ 93347 h 106134"/>
                <a:gd name="connsiteX34" fmla="*/ 0 w 136202"/>
                <a:gd name="connsiteY34" fmla="*/ 99102 h 106134"/>
                <a:gd name="connsiteX35" fmla="*/ 4476 w 136202"/>
                <a:gd name="connsiteY35" fmla="*/ 101020 h 10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6202" h="106134">
                  <a:moveTo>
                    <a:pt x="6395" y="101020"/>
                  </a:moveTo>
                  <a:lnTo>
                    <a:pt x="8952" y="103577"/>
                  </a:lnTo>
                  <a:lnTo>
                    <a:pt x="8952" y="103577"/>
                  </a:lnTo>
                  <a:lnTo>
                    <a:pt x="12789" y="106135"/>
                  </a:lnTo>
                  <a:lnTo>
                    <a:pt x="36448" y="102299"/>
                  </a:lnTo>
                  <a:lnTo>
                    <a:pt x="41564" y="97184"/>
                  </a:lnTo>
                  <a:lnTo>
                    <a:pt x="41564" y="95265"/>
                  </a:lnTo>
                  <a:lnTo>
                    <a:pt x="52435" y="81200"/>
                  </a:lnTo>
                  <a:lnTo>
                    <a:pt x="52435" y="80560"/>
                  </a:lnTo>
                  <a:lnTo>
                    <a:pt x="75455" y="46674"/>
                  </a:lnTo>
                  <a:lnTo>
                    <a:pt x="81849" y="44116"/>
                  </a:lnTo>
                  <a:lnTo>
                    <a:pt x="82489" y="43477"/>
                  </a:lnTo>
                  <a:lnTo>
                    <a:pt x="116380" y="24935"/>
                  </a:lnTo>
                  <a:lnTo>
                    <a:pt x="130447" y="24935"/>
                  </a:lnTo>
                  <a:lnTo>
                    <a:pt x="134285" y="23017"/>
                  </a:lnTo>
                  <a:lnTo>
                    <a:pt x="136203" y="19181"/>
                  </a:lnTo>
                  <a:lnTo>
                    <a:pt x="136203" y="11509"/>
                  </a:lnTo>
                  <a:lnTo>
                    <a:pt x="134285" y="7672"/>
                  </a:lnTo>
                  <a:lnTo>
                    <a:pt x="130447" y="5754"/>
                  </a:lnTo>
                  <a:lnTo>
                    <a:pt x="128529" y="5754"/>
                  </a:lnTo>
                  <a:lnTo>
                    <a:pt x="125971" y="3836"/>
                  </a:lnTo>
                  <a:lnTo>
                    <a:pt x="122135" y="1918"/>
                  </a:lnTo>
                  <a:lnTo>
                    <a:pt x="118298" y="1918"/>
                  </a:lnTo>
                  <a:lnTo>
                    <a:pt x="116380" y="0"/>
                  </a:lnTo>
                  <a:lnTo>
                    <a:pt x="108707" y="0"/>
                  </a:lnTo>
                  <a:lnTo>
                    <a:pt x="97196" y="3836"/>
                  </a:lnTo>
                  <a:lnTo>
                    <a:pt x="69699" y="19181"/>
                  </a:lnTo>
                  <a:lnTo>
                    <a:pt x="46679" y="38362"/>
                  </a:lnTo>
                  <a:lnTo>
                    <a:pt x="19823" y="61379"/>
                  </a:lnTo>
                  <a:lnTo>
                    <a:pt x="7673" y="73527"/>
                  </a:lnTo>
                  <a:lnTo>
                    <a:pt x="3837" y="81200"/>
                  </a:lnTo>
                  <a:lnTo>
                    <a:pt x="0" y="88872"/>
                  </a:lnTo>
                  <a:lnTo>
                    <a:pt x="2557" y="88872"/>
                  </a:lnTo>
                  <a:lnTo>
                    <a:pt x="0" y="93347"/>
                  </a:lnTo>
                  <a:lnTo>
                    <a:pt x="0" y="99102"/>
                  </a:lnTo>
                  <a:lnTo>
                    <a:pt x="4476" y="101020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6" name="Vrije vorm 205">
              <a:extLst>
                <a:ext uri="{FF2B5EF4-FFF2-40B4-BE49-F238E27FC236}">
                  <a16:creationId xmlns:a16="http://schemas.microsoft.com/office/drawing/2014/main" id="{4766091F-EA50-9A14-E9D2-5A675BE1F2F4}"/>
                </a:ext>
              </a:extLst>
            </p:cNvPr>
            <p:cNvSpPr/>
            <p:nvPr/>
          </p:nvSpPr>
          <p:spPr>
            <a:xfrm>
              <a:off x="8656121" y="890386"/>
              <a:ext cx="237236" cy="106774"/>
            </a:xfrm>
            <a:custGeom>
              <a:avLst/>
              <a:gdLst>
                <a:gd name="connsiteX0" fmla="*/ 5755 w 237236"/>
                <a:gd name="connsiteY0" fmla="*/ 100381 h 106774"/>
                <a:gd name="connsiteX1" fmla="*/ 9592 w 237236"/>
                <a:gd name="connsiteY1" fmla="*/ 104217 h 106774"/>
                <a:gd name="connsiteX2" fmla="*/ 13428 w 237236"/>
                <a:gd name="connsiteY2" fmla="*/ 106135 h 106774"/>
                <a:gd name="connsiteX3" fmla="*/ 17266 w 237236"/>
                <a:gd name="connsiteY3" fmla="*/ 106135 h 106774"/>
                <a:gd name="connsiteX4" fmla="*/ 17266 w 237236"/>
                <a:gd name="connsiteY4" fmla="*/ 106774 h 106774"/>
                <a:gd name="connsiteX5" fmla="*/ 28775 w 237236"/>
                <a:gd name="connsiteY5" fmla="*/ 106774 h 106774"/>
                <a:gd name="connsiteX6" fmla="*/ 30694 w 237236"/>
                <a:gd name="connsiteY6" fmla="*/ 106135 h 106774"/>
                <a:gd name="connsiteX7" fmla="*/ 108067 w 237236"/>
                <a:gd name="connsiteY7" fmla="*/ 78642 h 106774"/>
                <a:gd name="connsiteX8" fmla="*/ 108707 w 237236"/>
                <a:gd name="connsiteY8" fmla="*/ 78642 h 106774"/>
                <a:gd name="connsiteX9" fmla="*/ 225726 w 237236"/>
                <a:gd name="connsiteY9" fmla="*/ 28771 h 106774"/>
                <a:gd name="connsiteX10" fmla="*/ 227644 w 237236"/>
                <a:gd name="connsiteY10" fmla="*/ 27493 h 106774"/>
                <a:gd name="connsiteX11" fmla="*/ 231482 w 237236"/>
                <a:gd name="connsiteY11" fmla="*/ 23657 h 106774"/>
                <a:gd name="connsiteX12" fmla="*/ 233399 w 237236"/>
                <a:gd name="connsiteY12" fmla="*/ 19820 h 106774"/>
                <a:gd name="connsiteX13" fmla="*/ 233399 w 237236"/>
                <a:gd name="connsiteY13" fmla="*/ 17902 h 106774"/>
                <a:gd name="connsiteX14" fmla="*/ 235957 w 237236"/>
                <a:gd name="connsiteY14" fmla="*/ 15345 h 106774"/>
                <a:gd name="connsiteX15" fmla="*/ 237236 w 237236"/>
                <a:gd name="connsiteY15" fmla="*/ 11509 h 106774"/>
                <a:gd name="connsiteX16" fmla="*/ 235957 w 237236"/>
                <a:gd name="connsiteY16" fmla="*/ 7672 h 106774"/>
                <a:gd name="connsiteX17" fmla="*/ 232121 w 237236"/>
                <a:gd name="connsiteY17" fmla="*/ 3836 h 106774"/>
                <a:gd name="connsiteX18" fmla="*/ 228284 w 237236"/>
                <a:gd name="connsiteY18" fmla="*/ 1918 h 106774"/>
                <a:gd name="connsiteX19" fmla="*/ 224447 w 237236"/>
                <a:gd name="connsiteY19" fmla="*/ 1918 h 106774"/>
                <a:gd name="connsiteX20" fmla="*/ 222529 w 237236"/>
                <a:gd name="connsiteY20" fmla="*/ 0 h 106774"/>
                <a:gd name="connsiteX21" fmla="*/ 211019 w 237236"/>
                <a:gd name="connsiteY21" fmla="*/ 0 h 106774"/>
                <a:gd name="connsiteX22" fmla="*/ 31973 w 237236"/>
                <a:gd name="connsiteY22" fmla="*/ 50510 h 106774"/>
                <a:gd name="connsiteX23" fmla="*/ 28136 w 237236"/>
                <a:gd name="connsiteY23" fmla="*/ 54346 h 106774"/>
                <a:gd name="connsiteX24" fmla="*/ 639 w 237236"/>
                <a:gd name="connsiteY24" fmla="*/ 66494 h 106774"/>
                <a:gd name="connsiteX25" fmla="*/ 639 w 237236"/>
                <a:gd name="connsiteY25" fmla="*/ 72888 h 106774"/>
                <a:gd name="connsiteX26" fmla="*/ 0 w 237236"/>
                <a:gd name="connsiteY26" fmla="*/ 73527 h 106774"/>
                <a:gd name="connsiteX27" fmla="*/ 0 w 237236"/>
                <a:gd name="connsiteY27" fmla="*/ 92708 h 106774"/>
                <a:gd name="connsiteX28" fmla="*/ 1919 w 237236"/>
                <a:gd name="connsiteY28" fmla="*/ 96544 h 10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7236" h="106774">
                  <a:moveTo>
                    <a:pt x="5755" y="100381"/>
                  </a:moveTo>
                  <a:lnTo>
                    <a:pt x="9592" y="104217"/>
                  </a:lnTo>
                  <a:lnTo>
                    <a:pt x="13428" y="106135"/>
                  </a:lnTo>
                  <a:lnTo>
                    <a:pt x="17266" y="106135"/>
                  </a:lnTo>
                  <a:lnTo>
                    <a:pt x="17266" y="106774"/>
                  </a:lnTo>
                  <a:lnTo>
                    <a:pt x="28775" y="106774"/>
                  </a:lnTo>
                  <a:lnTo>
                    <a:pt x="30694" y="106135"/>
                  </a:lnTo>
                  <a:lnTo>
                    <a:pt x="108067" y="78642"/>
                  </a:lnTo>
                  <a:lnTo>
                    <a:pt x="108707" y="78642"/>
                  </a:lnTo>
                  <a:lnTo>
                    <a:pt x="225726" y="28771"/>
                  </a:lnTo>
                  <a:lnTo>
                    <a:pt x="227644" y="27493"/>
                  </a:lnTo>
                  <a:lnTo>
                    <a:pt x="231482" y="23657"/>
                  </a:lnTo>
                  <a:lnTo>
                    <a:pt x="233399" y="19820"/>
                  </a:lnTo>
                  <a:lnTo>
                    <a:pt x="233399" y="17902"/>
                  </a:lnTo>
                  <a:lnTo>
                    <a:pt x="235957" y="15345"/>
                  </a:lnTo>
                  <a:lnTo>
                    <a:pt x="237236" y="11509"/>
                  </a:lnTo>
                  <a:lnTo>
                    <a:pt x="235957" y="7672"/>
                  </a:lnTo>
                  <a:lnTo>
                    <a:pt x="232121" y="3836"/>
                  </a:lnTo>
                  <a:lnTo>
                    <a:pt x="228284" y="1918"/>
                  </a:lnTo>
                  <a:lnTo>
                    <a:pt x="224447" y="1918"/>
                  </a:lnTo>
                  <a:lnTo>
                    <a:pt x="222529" y="0"/>
                  </a:lnTo>
                  <a:lnTo>
                    <a:pt x="211019" y="0"/>
                  </a:lnTo>
                  <a:lnTo>
                    <a:pt x="31973" y="50510"/>
                  </a:lnTo>
                  <a:lnTo>
                    <a:pt x="28136" y="54346"/>
                  </a:lnTo>
                  <a:lnTo>
                    <a:pt x="639" y="66494"/>
                  </a:lnTo>
                  <a:lnTo>
                    <a:pt x="639" y="72888"/>
                  </a:lnTo>
                  <a:lnTo>
                    <a:pt x="0" y="73527"/>
                  </a:lnTo>
                  <a:lnTo>
                    <a:pt x="0" y="92708"/>
                  </a:lnTo>
                  <a:lnTo>
                    <a:pt x="1919" y="96544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7" name="Vrije vorm 206">
              <a:extLst>
                <a:ext uri="{FF2B5EF4-FFF2-40B4-BE49-F238E27FC236}">
                  <a16:creationId xmlns:a16="http://schemas.microsoft.com/office/drawing/2014/main" id="{312ED26C-15A3-F0FA-4816-7ED3F3A49CA8}"/>
                </a:ext>
              </a:extLst>
            </p:cNvPr>
            <p:cNvSpPr/>
            <p:nvPr/>
          </p:nvSpPr>
          <p:spPr>
            <a:xfrm>
              <a:off x="8628625" y="1649314"/>
              <a:ext cx="408608" cy="315847"/>
            </a:xfrm>
            <a:custGeom>
              <a:avLst/>
              <a:gdLst>
                <a:gd name="connsiteX0" fmla="*/ 38367 w 408608"/>
                <a:gd name="connsiteY0" fmla="*/ 174547 h 315847"/>
                <a:gd name="connsiteX1" fmla="*/ 30693 w 408608"/>
                <a:gd name="connsiteY1" fmla="*/ 178383 h 315847"/>
                <a:gd name="connsiteX2" fmla="*/ 28775 w 408608"/>
                <a:gd name="connsiteY2" fmla="*/ 179663 h 315847"/>
                <a:gd name="connsiteX3" fmla="*/ 1918 w 408608"/>
                <a:gd name="connsiteY3" fmla="*/ 207155 h 315847"/>
                <a:gd name="connsiteX4" fmla="*/ 0 w 408608"/>
                <a:gd name="connsiteY4" fmla="*/ 211631 h 315847"/>
                <a:gd name="connsiteX5" fmla="*/ 3837 w 408608"/>
                <a:gd name="connsiteY5" fmla="*/ 238484 h 315847"/>
                <a:gd name="connsiteX6" fmla="*/ 4476 w 408608"/>
                <a:gd name="connsiteY6" fmla="*/ 240402 h 315847"/>
                <a:gd name="connsiteX7" fmla="*/ 6395 w 408608"/>
                <a:gd name="connsiteY7" fmla="*/ 248714 h 315847"/>
                <a:gd name="connsiteX8" fmla="*/ 23659 w 408608"/>
                <a:gd name="connsiteY8" fmla="*/ 253190 h 315847"/>
                <a:gd name="connsiteX9" fmla="*/ 36448 w 408608"/>
                <a:gd name="connsiteY9" fmla="*/ 250632 h 315847"/>
                <a:gd name="connsiteX10" fmla="*/ 46040 w 408608"/>
                <a:gd name="connsiteY10" fmla="*/ 250632 h 315847"/>
                <a:gd name="connsiteX11" fmla="*/ 56910 w 408608"/>
                <a:gd name="connsiteY11" fmla="*/ 254468 h 315847"/>
                <a:gd name="connsiteX12" fmla="*/ 76734 w 408608"/>
                <a:gd name="connsiteY12" fmla="*/ 261501 h 315847"/>
                <a:gd name="connsiteX13" fmla="*/ 95918 w 408608"/>
                <a:gd name="connsiteY13" fmla="*/ 269174 h 315847"/>
                <a:gd name="connsiteX14" fmla="*/ 111264 w 408608"/>
                <a:gd name="connsiteY14" fmla="*/ 276207 h 315847"/>
                <a:gd name="connsiteX15" fmla="*/ 125332 w 408608"/>
                <a:gd name="connsiteY15" fmla="*/ 287715 h 315847"/>
                <a:gd name="connsiteX16" fmla="*/ 144516 w 408608"/>
                <a:gd name="connsiteY16" fmla="*/ 309453 h 315847"/>
                <a:gd name="connsiteX17" fmla="*/ 148352 w 408608"/>
                <a:gd name="connsiteY17" fmla="*/ 313930 h 315847"/>
                <a:gd name="connsiteX18" fmla="*/ 152189 w 408608"/>
                <a:gd name="connsiteY18" fmla="*/ 315847 h 315847"/>
                <a:gd name="connsiteX19" fmla="*/ 172652 w 408608"/>
                <a:gd name="connsiteY19" fmla="*/ 315847 h 315847"/>
                <a:gd name="connsiteX20" fmla="*/ 219331 w 408608"/>
                <a:gd name="connsiteY20" fmla="*/ 303699 h 315847"/>
                <a:gd name="connsiteX21" fmla="*/ 219970 w 408608"/>
                <a:gd name="connsiteY21" fmla="*/ 303060 h 315847"/>
                <a:gd name="connsiteX22" fmla="*/ 227644 w 408608"/>
                <a:gd name="connsiteY22" fmla="*/ 299224 h 315847"/>
                <a:gd name="connsiteX23" fmla="*/ 230202 w 408608"/>
                <a:gd name="connsiteY23" fmla="*/ 296666 h 315847"/>
                <a:gd name="connsiteX24" fmla="*/ 232759 w 408608"/>
                <a:gd name="connsiteY24" fmla="*/ 291552 h 315847"/>
                <a:gd name="connsiteX25" fmla="*/ 234039 w 408608"/>
                <a:gd name="connsiteY25" fmla="*/ 288994 h 315847"/>
                <a:gd name="connsiteX26" fmla="*/ 246188 w 408608"/>
                <a:gd name="connsiteY26" fmla="*/ 261501 h 315847"/>
                <a:gd name="connsiteX27" fmla="*/ 246828 w 408608"/>
                <a:gd name="connsiteY27" fmla="*/ 259583 h 315847"/>
                <a:gd name="connsiteX28" fmla="*/ 246828 w 408608"/>
                <a:gd name="connsiteY28" fmla="*/ 255747 h 315847"/>
                <a:gd name="connsiteX29" fmla="*/ 246188 w 408608"/>
                <a:gd name="connsiteY29" fmla="*/ 253829 h 315847"/>
                <a:gd name="connsiteX30" fmla="*/ 239154 w 408608"/>
                <a:gd name="connsiteY30" fmla="*/ 239762 h 315847"/>
                <a:gd name="connsiteX31" fmla="*/ 239154 w 408608"/>
                <a:gd name="connsiteY31" fmla="*/ 234648 h 315847"/>
                <a:gd name="connsiteX32" fmla="*/ 248106 w 408608"/>
                <a:gd name="connsiteY32" fmla="*/ 222500 h 315847"/>
                <a:gd name="connsiteX33" fmla="*/ 248746 w 408608"/>
                <a:gd name="connsiteY33" fmla="*/ 222500 h 315847"/>
                <a:gd name="connsiteX34" fmla="*/ 251304 w 408608"/>
                <a:gd name="connsiteY34" fmla="*/ 221861 h 315847"/>
                <a:gd name="connsiteX35" fmla="*/ 317167 w 408608"/>
                <a:gd name="connsiteY35" fmla="*/ 187335 h 315847"/>
                <a:gd name="connsiteX36" fmla="*/ 317167 w 408608"/>
                <a:gd name="connsiteY36" fmla="*/ 186695 h 315847"/>
                <a:gd name="connsiteX37" fmla="*/ 327398 w 408608"/>
                <a:gd name="connsiteY37" fmla="*/ 180302 h 315847"/>
                <a:gd name="connsiteX38" fmla="*/ 344024 w 408608"/>
                <a:gd name="connsiteY38" fmla="*/ 184138 h 315847"/>
                <a:gd name="connsiteX39" fmla="*/ 348501 w 408608"/>
                <a:gd name="connsiteY39" fmla="*/ 183499 h 315847"/>
                <a:gd name="connsiteX40" fmla="*/ 363847 w 408608"/>
                <a:gd name="connsiteY40" fmla="*/ 171351 h 315847"/>
                <a:gd name="connsiteX41" fmla="*/ 370881 w 408608"/>
                <a:gd name="connsiteY41" fmla="*/ 168154 h 315847"/>
                <a:gd name="connsiteX42" fmla="*/ 372799 w 408608"/>
                <a:gd name="connsiteY42" fmla="*/ 166235 h 315847"/>
                <a:gd name="connsiteX43" fmla="*/ 392622 w 408608"/>
                <a:gd name="connsiteY43" fmla="*/ 135546 h 315847"/>
                <a:gd name="connsiteX44" fmla="*/ 393262 w 408608"/>
                <a:gd name="connsiteY44" fmla="*/ 134907 h 315847"/>
                <a:gd name="connsiteX45" fmla="*/ 400935 w 408608"/>
                <a:gd name="connsiteY45" fmla="*/ 115726 h 315847"/>
                <a:gd name="connsiteX46" fmla="*/ 404772 w 408608"/>
                <a:gd name="connsiteY46" fmla="*/ 108692 h 315847"/>
                <a:gd name="connsiteX47" fmla="*/ 405411 w 408608"/>
                <a:gd name="connsiteY47" fmla="*/ 106135 h 315847"/>
                <a:gd name="connsiteX48" fmla="*/ 408608 w 408608"/>
                <a:gd name="connsiteY48" fmla="*/ 79282 h 315847"/>
                <a:gd name="connsiteX49" fmla="*/ 408608 w 408608"/>
                <a:gd name="connsiteY49" fmla="*/ 64577 h 315847"/>
                <a:gd name="connsiteX50" fmla="*/ 404772 w 408608"/>
                <a:gd name="connsiteY50" fmla="*/ 56904 h 315847"/>
                <a:gd name="connsiteX51" fmla="*/ 397738 w 408608"/>
                <a:gd name="connsiteY51" fmla="*/ 42838 h 315847"/>
                <a:gd name="connsiteX52" fmla="*/ 397738 w 408608"/>
                <a:gd name="connsiteY52" fmla="*/ 40280 h 315847"/>
                <a:gd name="connsiteX53" fmla="*/ 395819 w 408608"/>
                <a:gd name="connsiteY53" fmla="*/ 36444 h 315847"/>
                <a:gd name="connsiteX54" fmla="*/ 387507 w 408608"/>
                <a:gd name="connsiteY54" fmla="*/ 28771 h 315847"/>
                <a:gd name="connsiteX55" fmla="*/ 384949 w 408608"/>
                <a:gd name="connsiteY55" fmla="*/ 27493 h 315847"/>
                <a:gd name="connsiteX56" fmla="*/ 303739 w 408608"/>
                <a:gd name="connsiteY56" fmla="*/ 31329 h 315847"/>
                <a:gd name="connsiteX57" fmla="*/ 276882 w 408608"/>
                <a:gd name="connsiteY57" fmla="*/ 0 h 315847"/>
                <a:gd name="connsiteX58" fmla="*/ 268569 w 408608"/>
                <a:gd name="connsiteY58" fmla="*/ 8951 h 315847"/>
                <a:gd name="connsiteX59" fmla="*/ 268569 w 408608"/>
                <a:gd name="connsiteY59" fmla="*/ 8951 h 315847"/>
                <a:gd name="connsiteX60" fmla="*/ 244270 w 408608"/>
                <a:gd name="connsiteY60" fmla="*/ 15984 h 315847"/>
                <a:gd name="connsiteX61" fmla="*/ 242991 w 408608"/>
                <a:gd name="connsiteY61" fmla="*/ 16624 h 315847"/>
                <a:gd name="connsiteX62" fmla="*/ 188638 w 408608"/>
                <a:gd name="connsiteY62" fmla="*/ 51149 h 315847"/>
                <a:gd name="connsiteX63" fmla="*/ 186080 w 408608"/>
                <a:gd name="connsiteY63" fmla="*/ 53707 h 315847"/>
                <a:gd name="connsiteX64" fmla="*/ 179046 w 408608"/>
                <a:gd name="connsiteY64" fmla="*/ 72249 h 315847"/>
                <a:gd name="connsiteX65" fmla="*/ 176488 w 408608"/>
                <a:gd name="connsiteY65" fmla="*/ 74806 h 315847"/>
                <a:gd name="connsiteX66" fmla="*/ 79931 w 408608"/>
                <a:gd name="connsiteY66" fmla="*/ 148333 h 31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08608" h="315847">
                  <a:moveTo>
                    <a:pt x="38367" y="174547"/>
                  </a:moveTo>
                  <a:lnTo>
                    <a:pt x="30693" y="178383"/>
                  </a:lnTo>
                  <a:lnTo>
                    <a:pt x="28775" y="179663"/>
                  </a:lnTo>
                  <a:lnTo>
                    <a:pt x="1918" y="207155"/>
                  </a:lnTo>
                  <a:lnTo>
                    <a:pt x="0" y="211631"/>
                  </a:lnTo>
                  <a:lnTo>
                    <a:pt x="3837" y="238484"/>
                  </a:lnTo>
                  <a:lnTo>
                    <a:pt x="4476" y="240402"/>
                  </a:lnTo>
                  <a:lnTo>
                    <a:pt x="6395" y="248714"/>
                  </a:lnTo>
                  <a:lnTo>
                    <a:pt x="23659" y="253190"/>
                  </a:lnTo>
                  <a:lnTo>
                    <a:pt x="36448" y="250632"/>
                  </a:lnTo>
                  <a:lnTo>
                    <a:pt x="46040" y="250632"/>
                  </a:lnTo>
                  <a:lnTo>
                    <a:pt x="56910" y="254468"/>
                  </a:lnTo>
                  <a:lnTo>
                    <a:pt x="76734" y="261501"/>
                  </a:lnTo>
                  <a:lnTo>
                    <a:pt x="95918" y="269174"/>
                  </a:lnTo>
                  <a:lnTo>
                    <a:pt x="111264" y="276207"/>
                  </a:lnTo>
                  <a:lnTo>
                    <a:pt x="125332" y="287715"/>
                  </a:lnTo>
                  <a:lnTo>
                    <a:pt x="144516" y="309453"/>
                  </a:lnTo>
                  <a:lnTo>
                    <a:pt x="148352" y="313930"/>
                  </a:lnTo>
                  <a:lnTo>
                    <a:pt x="152189" y="315847"/>
                  </a:lnTo>
                  <a:lnTo>
                    <a:pt x="172652" y="315847"/>
                  </a:lnTo>
                  <a:lnTo>
                    <a:pt x="219331" y="303699"/>
                  </a:lnTo>
                  <a:lnTo>
                    <a:pt x="219970" y="303060"/>
                  </a:lnTo>
                  <a:lnTo>
                    <a:pt x="227644" y="299224"/>
                  </a:lnTo>
                  <a:lnTo>
                    <a:pt x="230202" y="296666"/>
                  </a:lnTo>
                  <a:lnTo>
                    <a:pt x="232759" y="291552"/>
                  </a:lnTo>
                  <a:lnTo>
                    <a:pt x="234039" y="288994"/>
                  </a:lnTo>
                  <a:lnTo>
                    <a:pt x="246188" y="261501"/>
                  </a:lnTo>
                  <a:lnTo>
                    <a:pt x="246828" y="259583"/>
                  </a:lnTo>
                  <a:lnTo>
                    <a:pt x="246828" y="255747"/>
                  </a:lnTo>
                  <a:lnTo>
                    <a:pt x="246188" y="253829"/>
                  </a:lnTo>
                  <a:lnTo>
                    <a:pt x="239154" y="239762"/>
                  </a:lnTo>
                  <a:lnTo>
                    <a:pt x="239154" y="234648"/>
                  </a:lnTo>
                  <a:lnTo>
                    <a:pt x="248106" y="222500"/>
                  </a:lnTo>
                  <a:lnTo>
                    <a:pt x="248746" y="222500"/>
                  </a:lnTo>
                  <a:lnTo>
                    <a:pt x="251304" y="221861"/>
                  </a:lnTo>
                  <a:lnTo>
                    <a:pt x="317167" y="187335"/>
                  </a:lnTo>
                  <a:lnTo>
                    <a:pt x="317167" y="186695"/>
                  </a:lnTo>
                  <a:lnTo>
                    <a:pt x="327398" y="180302"/>
                  </a:lnTo>
                  <a:lnTo>
                    <a:pt x="344024" y="184138"/>
                  </a:lnTo>
                  <a:lnTo>
                    <a:pt x="348501" y="183499"/>
                  </a:lnTo>
                  <a:lnTo>
                    <a:pt x="363847" y="171351"/>
                  </a:lnTo>
                  <a:lnTo>
                    <a:pt x="370881" y="168154"/>
                  </a:lnTo>
                  <a:lnTo>
                    <a:pt x="372799" y="166235"/>
                  </a:lnTo>
                  <a:lnTo>
                    <a:pt x="392622" y="135546"/>
                  </a:lnTo>
                  <a:lnTo>
                    <a:pt x="393262" y="134907"/>
                  </a:lnTo>
                  <a:lnTo>
                    <a:pt x="400935" y="115726"/>
                  </a:lnTo>
                  <a:lnTo>
                    <a:pt x="404772" y="108692"/>
                  </a:lnTo>
                  <a:lnTo>
                    <a:pt x="405411" y="106135"/>
                  </a:lnTo>
                  <a:lnTo>
                    <a:pt x="408608" y="79282"/>
                  </a:lnTo>
                  <a:lnTo>
                    <a:pt x="408608" y="64577"/>
                  </a:lnTo>
                  <a:lnTo>
                    <a:pt x="404772" y="56904"/>
                  </a:lnTo>
                  <a:lnTo>
                    <a:pt x="397738" y="42838"/>
                  </a:lnTo>
                  <a:lnTo>
                    <a:pt x="397738" y="40280"/>
                  </a:lnTo>
                  <a:lnTo>
                    <a:pt x="395819" y="36444"/>
                  </a:lnTo>
                  <a:lnTo>
                    <a:pt x="387507" y="28771"/>
                  </a:lnTo>
                  <a:lnTo>
                    <a:pt x="384949" y="27493"/>
                  </a:lnTo>
                  <a:lnTo>
                    <a:pt x="303739" y="31329"/>
                  </a:lnTo>
                  <a:lnTo>
                    <a:pt x="276882" y="0"/>
                  </a:lnTo>
                  <a:lnTo>
                    <a:pt x="268569" y="8951"/>
                  </a:lnTo>
                  <a:lnTo>
                    <a:pt x="268569" y="8951"/>
                  </a:lnTo>
                  <a:lnTo>
                    <a:pt x="244270" y="15984"/>
                  </a:lnTo>
                  <a:lnTo>
                    <a:pt x="242991" y="16624"/>
                  </a:lnTo>
                  <a:lnTo>
                    <a:pt x="188638" y="51149"/>
                  </a:lnTo>
                  <a:lnTo>
                    <a:pt x="186080" y="53707"/>
                  </a:lnTo>
                  <a:lnTo>
                    <a:pt x="179046" y="72249"/>
                  </a:lnTo>
                  <a:lnTo>
                    <a:pt x="176488" y="74806"/>
                  </a:lnTo>
                  <a:lnTo>
                    <a:pt x="79931" y="148333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8" name="Vrije vorm 207">
              <a:extLst>
                <a:ext uri="{FF2B5EF4-FFF2-40B4-BE49-F238E27FC236}">
                  <a16:creationId xmlns:a16="http://schemas.microsoft.com/office/drawing/2014/main" id="{0A144EEF-8A1F-35D9-58F1-8B94AAB7A334}"/>
                </a:ext>
              </a:extLst>
            </p:cNvPr>
            <p:cNvSpPr/>
            <p:nvPr/>
          </p:nvSpPr>
          <p:spPr>
            <a:xfrm>
              <a:off x="9169600" y="832843"/>
              <a:ext cx="130448" cy="63936"/>
            </a:xfrm>
            <a:custGeom>
              <a:avLst/>
              <a:gdLst>
                <a:gd name="connsiteX0" fmla="*/ 0 w 130448"/>
                <a:gd name="connsiteY0" fmla="*/ 44756 h 63936"/>
                <a:gd name="connsiteX1" fmla="*/ 7673 w 130448"/>
                <a:gd name="connsiteY1" fmla="*/ 60101 h 63936"/>
                <a:gd name="connsiteX2" fmla="*/ 12150 w 130448"/>
                <a:gd name="connsiteY2" fmla="*/ 63297 h 63936"/>
                <a:gd name="connsiteX3" fmla="*/ 12150 w 130448"/>
                <a:gd name="connsiteY3" fmla="*/ 63297 h 63936"/>
                <a:gd name="connsiteX4" fmla="*/ 20462 w 130448"/>
                <a:gd name="connsiteY4" fmla="*/ 63937 h 63936"/>
                <a:gd name="connsiteX5" fmla="*/ 22381 w 130448"/>
                <a:gd name="connsiteY5" fmla="*/ 63297 h 63936"/>
                <a:gd name="connsiteX6" fmla="*/ 92081 w 130448"/>
                <a:gd name="connsiteY6" fmla="*/ 36444 h 63936"/>
                <a:gd name="connsiteX7" fmla="*/ 122135 w 130448"/>
                <a:gd name="connsiteY7" fmla="*/ 24935 h 63936"/>
                <a:gd name="connsiteX8" fmla="*/ 124693 w 130448"/>
                <a:gd name="connsiteY8" fmla="*/ 24935 h 63936"/>
                <a:gd name="connsiteX9" fmla="*/ 128529 w 130448"/>
                <a:gd name="connsiteY9" fmla="*/ 23017 h 63936"/>
                <a:gd name="connsiteX10" fmla="*/ 130448 w 130448"/>
                <a:gd name="connsiteY10" fmla="*/ 19181 h 63936"/>
                <a:gd name="connsiteX11" fmla="*/ 130448 w 130448"/>
                <a:gd name="connsiteY11" fmla="*/ 11509 h 63936"/>
                <a:gd name="connsiteX12" fmla="*/ 128529 w 130448"/>
                <a:gd name="connsiteY12" fmla="*/ 7672 h 63936"/>
                <a:gd name="connsiteX13" fmla="*/ 124693 w 130448"/>
                <a:gd name="connsiteY13" fmla="*/ 3836 h 63936"/>
                <a:gd name="connsiteX14" fmla="*/ 120856 w 130448"/>
                <a:gd name="connsiteY14" fmla="*/ 1918 h 63936"/>
                <a:gd name="connsiteX15" fmla="*/ 117659 w 130448"/>
                <a:gd name="connsiteY15" fmla="*/ 1918 h 63936"/>
                <a:gd name="connsiteX16" fmla="*/ 115740 w 130448"/>
                <a:gd name="connsiteY16" fmla="*/ 0 h 63936"/>
                <a:gd name="connsiteX17" fmla="*/ 100393 w 130448"/>
                <a:gd name="connsiteY17" fmla="*/ 0 h 63936"/>
                <a:gd name="connsiteX18" fmla="*/ 23020 w 130448"/>
                <a:gd name="connsiteY18" fmla="*/ 12148 h 63936"/>
                <a:gd name="connsiteX19" fmla="*/ 15347 w 130448"/>
                <a:gd name="connsiteY19" fmla="*/ 15345 h 63936"/>
                <a:gd name="connsiteX20" fmla="*/ 11510 w 130448"/>
                <a:gd name="connsiteY20" fmla="*/ 19181 h 63936"/>
                <a:gd name="connsiteX21" fmla="*/ 0 w 130448"/>
                <a:gd name="connsiteY21" fmla="*/ 35165 h 63936"/>
                <a:gd name="connsiteX22" fmla="*/ 1279 w 130448"/>
                <a:gd name="connsiteY22" fmla="*/ 37723 h 63936"/>
                <a:gd name="connsiteX23" fmla="*/ 639 w 130448"/>
                <a:gd name="connsiteY23" fmla="*/ 39001 h 6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448" h="63936">
                  <a:moveTo>
                    <a:pt x="0" y="44756"/>
                  </a:moveTo>
                  <a:lnTo>
                    <a:pt x="7673" y="60101"/>
                  </a:lnTo>
                  <a:lnTo>
                    <a:pt x="12150" y="63297"/>
                  </a:lnTo>
                  <a:lnTo>
                    <a:pt x="12150" y="63297"/>
                  </a:lnTo>
                  <a:lnTo>
                    <a:pt x="20462" y="63937"/>
                  </a:lnTo>
                  <a:lnTo>
                    <a:pt x="22381" y="63297"/>
                  </a:lnTo>
                  <a:lnTo>
                    <a:pt x="92081" y="36444"/>
                  </a:lnTo>
                  <a:lnTo>
                    <a:pt x="122135" y="24935"/>
                  </a:lnTo>
                  <a:lnTo>
                    <a:pt x="124693" y="24935"/>
                  </a:lnTo>
                  <a:lnTo>
                    <a:pt x="128529" y="23017"/>
                  </a:lnTo>
                  <a:lnTo>
                    <a:pt x="130448" y="19181"/>
                  </a:lnTo>
                  <a:lnTo>
                    <a:pt x="130448" y="11509"/>
                  </a:lnTo>
                  <a:lnTo>
                    <a:pt x="128529" y="7672"/>
                  </a:lnTo>
                  <a:lnTo>
                    <a:pt x="124693" y="3836"/>
                  </a:lnTo>
                  <a:lnTo>
                    <a:pt x="120856" y="1918"/>
                  </a:lnTo>
                  <a:lnTo>
                    <a:pt x="117659" y="1918"/>
                  </a:lnTo>
                  <a:lnTo>
                    <a:pt x="115740" y="0"/>
                  </a:lnTo>
                  <a:lnTo>
                    <a:pt x="100393" y="0"/>
                  </a:lnTo>
                  <a:lnTo>
                    <a:pt x="23020" y="12148"/>
                  </a:lnTo>
                  <a:lnTo>
                    <a:pt x="15347" y="15345"/>
                  </a:lnTo>
                  <a:lnTo>
                    <a:pt x="11510" y="19181"/>
                  </a:lnTo>
                  <a:lnTo>
                    <a:pt x="0" y="35165"/>
                  </a:lnTo>
                  <a:lnTo>
                    <a:pt x="1279" y="37723"/>
                  </a:lnTo>
                  <a:lnTo>
                    <a:pt x="639" y="39001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9" name="Graphic 23">
            <a:extLst>
              <a:ext uri="{FF2B5EF4-FFF2-40B4-BE49-F238E27FC236}">
                <a16:creationId xmlns:a16="http://schemas.microsoft.com/office/drawing/2014/main" id="{180B1C83-3536-0935-96EA-F7F8A7CBA537}"/>
              </a:ext>
            </a:extLst>
          </p:cNvPr>
          <p:cNvGrpSpPr/>
          <p:nvPr/>
        </p:nvGrpSpPr>
        <p:grpSpPr>
          <a:xfrm>
            <a:off x="8587700" y="1438962"/>
            <a:ext cx="1122235" cy="1012116"/>
            <a:chOff x="8587700" y="1438962"/>
            <a:chExt cx="1122235" cy="1012116"/>
          </a:xfrm>
          <a:solidFill>
            <a:srgbClr val="FFFFFF"/>
          </a:solidFill>
        </p:grpSpPr>
        <p:sp>
          <p:nvSpPr>
            <p:cNvPr id="210" name="Vrije vorm 209">
              <a:extLst>
                <a:ext uri="{FF2B5EF4-FFF2-40B4-BE49-F238E27FC236}">
                  <a16:creationId xmlns:a16="http://schemas.microsoft.com/office/drawing/2014/main" id="{992EE93E-FCE0-F837-13C4-BB9AF2C4DDB2}"/>
                </a:ext>
              </a:extLst>
            </p:cNvPr>
            <p:cNvSpPr/>
            <p:nvPr/>
          </p:nvSpPr>
          <p:spPr>
            <a:xfrm>
              <a:off x="9039791" y="1438962"/>
              <a:ext cx="670144" cy="645120"/>
            </a:xfrm>
            <a:custGeom>
              <a:avLst/>
              <a:gdLst>
                <a:gd name="connsiteX0" fmla="*/ 663111 w 670144"/>
                <a:gd name="connsiteY0" fmla="*/ 407916 h 645120"/>
                <a:gd name="connsiteX1" fmla="*/ 633056 w 670144"/>
                <a:gd name="connsiteY1" fmla="*/ 362521 h 645120"/>
                <a:gd name="connsiteX2" fmla="*/ 629220 w 670144"/>
                <a:gd name="connsiteY2" fmla="*/ 366357 h 645120"/>
                <a:gd name="connsiteX3" fmla="*/ 622825 w 670144"/>
                <a:gd name="connsiteY3" fmla="*/ 379144 h 645120"/>
                <a:gd name="connsiteX4" fmla="*/ 611315 w 670144"/>
                <a:gd name="connsiteY4" fmla="*/ 379144 h 645120"/>
                <a:gd name="connsiteX5" fmla="*/ 500690 w 670144"/>
                <a:gd name="connsiteY5" fmla="*/ 359324 h 645120"/>
                <a:gd name="connsiteX6" fmla="*/ 494296 w 670144"/>
                <a:gd name="connsiteY6" fmla="*/ 352291 h 645120"/>
                <a:gd name="connsiteX7" fmla="*/ 461044 w 670144"/>
                <a:gd name="connsiteY7" fmla="*/ 326077 h 645120"/>
                <a:gd name="connsiteX8" fmla="*/ 460404 w 670144"/>
                <a:gd name="connsiteY8" fmla="*/ 322880 h 645120"/>
                <a:gd name="connsiteX9" fmla="*/ 452092 w 670144"/>
                <a:gd name="connsiteY9" fmla="*/ 270452 h 645120"/>
                <a:gd name="connsiteX10" fmla="*/ 452731 w 670144"/>
                <a:gd name="connsiteY10" fmla="*/ 267894 h 645120"/>
                <a:gd name="connsiteX11" fmla="*/ 468718 w 670144"/>
                <a:gd name="connsiteY11" fmla="*/ 191170 h 645120"/>
                <a:gd name="connsiteX12" fmla="*/ 471915 w 670144"/>
                <a:gd name="connsiteY12" fmla="*/ 188613 h 645120"/>
                <a:gd name="connsiteX13" fmla="*/ 491098 w 670144"/>
                <a:gd name="connsiteY13" fmla="*/ 170711 h 645120"/>
                <a:gd name="connsiteX14" fmla="*/ 453371 w 670144"/>
                <a:gd name="connsiteY14" fmla="*/ 145775 h 645120"/>
                <a:gd name="connsiteX15" fmla="*/ 403493 w 670144"/>
                <a:gd name="connsiteY15" fmla="*/ 156005 h 645120"/>
                <a:gd name="connsiteX16" fmla="*/ 394541 w 670144"/>
                <a:gd name="connsiteY16" fmla="*/ 203958 h 645120"/>
                <a:gd name="connsiteX17" fmla="*/ 301821 w 670144"/>
                <a:gd name="connsiteY17" fmla="*/ 198843 h 645120"/>
                <a:gd name="connsiteX18" fmla="*/ 273685 w 670144"/>
                <a:gd name="connsiteY18" fmla="*/ 156645 h 645120"/>
                <a:gd name="connsiteX19" fmla="*/ 170094 w 670144"/>
                <a:gd name="connsiteY19" fmla="*/ 137464 h 645120"/>
                <a:gd name="connsiteX20" fmla="*/ 166257 w 670144"/>
                <a:gd name="connsiteY20" fmla="*/ 106135 h 645120"/>
                <a:gd name="connsiteX21" fmla="*/ 187999 w 670144"/>
                <a:gd name="connsiteY21" fmla="*/ 40280 h 645120"/>
                <a:gd name="connsiteX22" fmla="*/ 159863 w 670144"/>
                <a:gd name="connsiteY22" fmla="*/ 0 h 645120"/>
                <a:gd name="connsiteX23" fmla="*/ 115740 w 670144"/>
                <a:gd name="connsiteY23" fmla="*/ 31969 h 645120"/>
                <a:gd name="connsiteX24" fmla="*/ 77373 w 670144"/>
                <a:gd name="connsiteY24" fmla="*/ 10869 h 645120"/>
                <a:gd name="connsiteX25" fmla="*/ 1919 w 670144"/>
                <a:gd name="connsiteY25" fmla="*/ 35805 h 645120"/>
                <a:gd name="connsiteX26" fmla="*/ 0 w 670144"/>
                <a:gd name="connsiteY26" fmla="*/ 51150 h 645120"/>
                <a:gd name="connsiteX27" fmla="*/ 115101 w 670144"/>
                <a:gd name="connsiteY27" fmla="*/ 177105 h 645120"/>
                <a:gd name="connsiteX28" fmla="*/ 94000 w 670144"/>
                <a:gd name="connsiteY28" fmla="*/ 198204 h 645120"/>
                <a:gd name="connsiteX29" fmla="*/ 30055 w 670144"/>
                <a:gd name="connsiteY29" fmla="*/ 208434 h 645120"/>
                <a:gd name="connsiteX30" fmla="*/ 16626 w 670144"/>
                <a:gd name="connsiteY30" fmla="*/ 220582 h 645120"/>
                <a:gd name="connsiteX31" fmla="*/ 98476 w 670144"/>
                <a:gd name="connsiteY31" fmla="*/ 286436 h 645120"/>
                <a:gd name="connsiteX32" fmla="*/ 99754 w 670144"/>
                <a:gd name="connsiteY32" fmla="*/ 284518 h 645120"/>
                <a:gd name="connsiteX33" fmla="*/ 170734 w 670144"/>
                <a:gd name="connsiteY33" fmla="*/ 332471 h 645120"/>
                <a:gd name="connsiteX34" fmla="*/ 166896 w 670144"/>
                <a:gd name="connsiteY34" fmla="*/ 443081 h 645120"/>
                <a:gd name="connsiteX35" fmla="*/ 144516 w 670144"/>
                <a:gd name="connsiteY35" fmla="*/ 462901 h 645120"/>
                <a:gd name="connsiteX36" fmla="*/ 175849 w 670144"/>
                <a:gd name="connsiteY36" fmla="*/ 526198 h 645120"/>
                <a:gd name="connsiteX37" fmla="*/ 258977 w 670144"/>
                <a:gd name="connsiteY37" fmla="*/ 558806 h 645120"/>
                <a:gd name="connsiteX38" fmla="*/ 317167 w 670144"/>
                <a:gd name="connsiteY38" fmla="*/ 533231 h 645120"/>
                <a:gd name="connsiteX39" fmla="*/ 345303 w 670144"/>
                <a:gd name="connsiteY39" fmla="*/ 538986 h 645120"/>
                <a:gd name="connsiteX40" fmla="*/ 395820 w 670144"/>
                <a:gd name="connsiteY40" fmla="*/ 597168 h 645120"/>
                <a:gd name="connsiteX41" fmla="*/ 493016 w 670144"/>
                <a:gd name="connsiteY41" fmla="*/ 601005 h 645120"/>
                <a:gd name="connsiteX42" fmla="*/ 506445 w 670144"/>
                <a:gd name="connsiteY42" fmla="*/ 641284 h 645120"/>
                <a:gd name="connsiteX43" fmla="*/ 558241 w 670144"/>
                <a:gd name="connsiteY43" fmla="*/ 645120 h 645120"/>
                <a:gd name="connsiteX44" fmla="*/ 559519 w 670144"/>
                <a:gd name="connsiteY44" fmla="*/ 643842 h 645120"/>
                <a:gd name="connsiteX45" fmla="*/ 563356 w 670144"/>
                <a:gd name="connsiteY45" fmla="*/ 643842 h 645120"/>
                <a:gd name="connsiteX46" fmla="*/ 590853 w 670144"/>
                <a:gd name="connsiteY46" fmla="*/ 565840 h 645120"/>
                <a:gd name="connsiteX47" fmla="*/ 621546 w 670144"/>
                <a:gd name="connsiteY47" fmla="*/ 574790 h 645120"/>
                <a:gd name="connsiteX48" fmla="*/ 652240 w 670144"/>
                <a:gd name="connsiteY48" fmla="*/ 510214 h 645120"/>
                <a:gd name="connsiteX49" fmla="*/ 670145 w 670144"/>
                <a:gd name="connsiteY49" fmla="*/ 439884 h 645120"/>
                <a:gd name="connsiteX50" fmla="*/ 670145 w 670144"/>
                <a:gd name="connsiteY50" fmla="*/ 430294 h 645120"/>
                <a:gd name="connsiteX51" fmla="*/ 666947 w 670144"/>
                <a:gd name="connsiteY51" fmla="*/ 414309 h 64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70144" h="645120">
                  <a:moveTo>
                    <a:pt x="663111" y="407916"/>
                  </a:moveTo>
                  <a:lnTo>
                    <a:pt x="633056" y="362521"/>
                  </a:lnTo>
                  <a:lnTo>
                    <a:pt x="629220" y="366357"/>
                  </a:lnTo>
                  <a:lnTo>
                    <a:pt x="622825" y="379144"/>
                  </a:lnTo>
                  <a:lnTo>
                    <a:pt x="611315" y="379144"/>
                  </a:lnTo>
                  <a:lnTo>
                    <a:pt x="500690" y="359324"/>
                  </a:lnTo>
                  <a:lnTo>
                    <a:pt x="494296" y="352291"/>
                  </a:lnTo>
                  <a:lnTo>
                    <a:pt x="461044" y="326077"/>
                  </a:lnTo>
                  <a:lnTo>
                    <a:pt x="460404" y="322880"/>
                  </a:lnTo>
                  <a:lnTo>
                    <a:pt x="452092" y="270452"/>
                  </a:lnTo>
                  <a:lnTo>
                    <a:pt x="452731" y="267894"/>
                  </a:lnTo>
                  <a:lnTo>
                    <a:pt x="468718" y="191170"/>
                  </a:lnTo>
                  <a:lnTo>
                    <a:pt x="471915" y="188613"/>
                  </a:lnTo>
                  <a:lnTo>
                    <a:pt x="491098" y="170711"/>
                  </a:lnTo>
                  <a:lnTo>
                    <a:pt x="453371" y="145775"/>
                  </a:lnTo>
                  <a:lnTo>
                    <a:pt x="403493" y="156005"/>
                  </a:lnTo>
                  <a:lnTo>
                    <a:pt x="394541" y="203958"/>
                  </a:lnTo>
                  <a:lnTo>
                    <a:pt x="301821" y="198843"/>
                  </a:lnTo>
                  <a:lnTo>
                    <a:pt x="273685" y="156645"/>
                  </a:lnTo>
                  <a:lnTo>
                    <a:pt x="170094" y="137464"/>
                  </a:lnTo>
                  <a:lnTo>
                    <a:pt x="166257" y="106135"/>
                  </a:lnTo>
                  <a:lnTo>
                    <a:pt x="187999" y="40280"/>
                  </a:lnTo>
                  <a:lnTo>
                    <a:pt x="159863" y="0"/>
                  </a:lnTo>
                  <a:lnTo>
                    <a:pt x="115740" y="31969"/>
                  </a:lnTo>
                  <a:lnTo>
                    <a:pt x="77373" y="10869"/>
                  </a:lnTo>
                  <a:lnTo>
                    <a:pt x="1919" y="35805"/>
                  </a:lnTo>
                  <a:lnTo>
                    <a:pt x="0" y="51150"/>
                  </a:lnTo>
                  <a:lnTo>
                    <a:pt x="115101" y="177105"/>
                  </a:lnTo>
                  <a:lnTo>
                    <a:pt x="94000" y="198204"/>
                  </a:lnTo>
                  <a:lnTo>
                    <a:pt x="30055" y="208434"/>
                  </a:lnTo>
                  <a:lnTo>
                    <a:pt x="16626" y="220582"/>
                  </a:lnTo>
                  <a:lnTo>
                    <a:pt x="98476" y="286436"/>
                  </a:lnTo>
                  <a:lnTo>
                    <a:pt x="99754" y="284518"/>
                  </a:lnTo>
                  <a:lnTo>
                    <a:pt x="170734" y="332471"/>
                  </a:lnTo>
                  <a:lnTo>
                    <a:pt x="166896" y="443081"/>
                  </a:lnTo>
                  <a:lnTo>
                    <a:pt x="144516" y="462901"/>
                  </a:lnTo>
                  <a:lnTo>
                    <a:pt x="175849" y="526198"/>
                  </a:lnTo>
                  <a:lnTo>
                    <a:pt x="258977" y="558806"/>
                  </a:lnTo>
                  <a:lnTo>
                    <a:pt x="317167" y="533231"/>
                  </a:lnTo>
                  <a:lnTo>
                    <a:pt x="345303" y="538986"/>
                  </a:lnTo>
                  <a:lnTo>
                    <a:pt x="395820" y="597168"/>
                  </a:lnTo>
                  <a:lnTo>
                    <a:pt x="493016" y="601005"/>
                  </a:lnTo>
                  <a:lnTo>
                    <a:pt x="506445" y="641284"/>
                  </a:lnTo>
                  <a:lnTo>
                    <a:pt x="558241" y="645120"/>
                  </a:lnTo>
                  <a:lnTo>
                    <a:pt x="559519" y="643842"/>
                  </a:lnTo>
                  <a:lnTo>
                    <a:pt x="563356" y="643842"/>
                  </a:lnTo>
                  <a:lnTo>
                    <a:pt x="590853" y="565840"/>
                  </a:lnTo>
                  <a:lnTo>
                    <a:pt x="621546" y="574790"/>
                  </a:lnTo>
                  <a:lnTo>
                    <a:pt x="652240" y="510214"/>
                  </a:lnTo>
                  <a:lnTo>
                    <a:pt x="670145" y="439884"/>
                  </a:lnTo>
                  <a:lnTo>
                    <a:pt x="670145" y="430294"/>
                  </a:lnTo>
                  <a:lnTo>
                    <a:pt x="666947" y="414309"/>
                  </a:lnTo>
                  <a:close/>
                </a:path>
              </a:pathLst>
            </a:custGeom>
            <a:solidFill>
              <a:srgbClr val="FFFFFF"/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1" name="Vrije vorm 210">
              <a:extLst>
                <a:ext uri="{FF2B5EF4-FFF2-40B4-BE49-F238E27FC236}">
                  <a16:creationId xmlns:a16="http://schemas.microsoft.com/office/drawing/2014/main" id="{AF6F1FBC-0C05-9527-5493-A16204D30D0C}"/>
                </a:ext>
              </a:extLst>
            </p:cNvPr>
            <p:cNvSpPr/>
            <p:nvPr/>
          </p:nvSpPr>
          <p:spPr>
            <a:xfrm>
              <a:off x="8587700" y="1743301"/>
              <a:ext cx="997542" cy="707778"/>
            </a:xfrm>
            <a:custGeom>
              <a:avLst/>
              <a:gdLst>
                <a:gd name="connsiteX0" fmla="*/ 978999 w 997542"/>
                <a:gd name="connsiteY0" fmla="*/ 460983 h 707778"/>
                <a:gd name="connsiteX1" fmla="*/ 940632 w 997542"/>
                <a:gd name="connsiteY1" fmla="*/ 439884 h 707778"/>
                <a:gd name="connsiteX2" fmla="*/ 916332 w 997542"/>
                <a:gd name="connsiteY2" fmla="*/ 439884 h 707778"/>
                <a:gd name="connsiteX3" fmla="*/ 916332 w 997542"/>
                <a:gd name="connsiteY3" fmla="*/ 390014 h 707778"/>
                <a:gd name="connsiteX4" fmla="*/ 925924 w 997542"/>
                <a:gd name="connsiteY4" fmla="*/ 390014 h 707778"/>
                <a:gd name="connsiteX5" fmla="*/ 952142 w 997542"/>
                <a:gd name="connsiteY5" fmla="*/ 358045 h 707778"/>
                <a:gd name="connsiteX6" fmla="*/ 942550 w 997542"/>
                <a:gd name="connsiteY6" fmla="*/ 357406 h 707778"/>
                <a:gd name="connsiteX7" fmla="*/ 929121 w 997542"/>
                <a:gd name="connsiteY7" fmla="*/ 317765 h 707778"/>
                <a:gd name="connsiteX8" fmla="*/ 837680 w 997542"/>
                <a:gd name="connsiteY8" fmla="*/ 313929 h 707778"/>
                <a:gd name="connsiteX9" fmla="*/ 785885 w 997542"/>
                <a:gd name="connsiteY9" fmla="*/ 255107 h 707778"/>
                <a:gd name="connsiteX10" fmla="*/ 771817 w 997542"/>
                <a:gd name="connsiteY10" fmla="*/ 251911 h 707778"/>
                <a:gd name="connsiteX11" fmla="*/ 711708 w 997542"/>
                <a:gd name="connsiteY11" fmla="*/ 278124 h 707778"/>
                <a:gd name="connsiteX12" fmla="*/ 611954 w 997542"/>
                <a:gd name="connsiteY12" fmla="*/ 239123 h 707778"/>
                <a:gd name="connsiteX13" fmla="*/ 569750 w 997542"/>
                <a:gd name="connsiteY13" fmla="*/ 153448 h 707778"/>
                <a:gd name="connsiteX14" fmla="*/ 597247 w 997542"/>
                <a:gd name="connsiteY14" fmla="*/ 129152 h 707778"/>
                <a:gd name="connsiteX15" fmla="*/ 600444 w 997542"/>
                <a:gd name="connsiteY15" fmla="*/ 39640 h 707778"/>
                <a:gd name="connsiteX16" fmla="*/ 558240 w 997542"/>
                <a:gd name="connsiteY16" fmla="*/ 10230 h 707778"/>
                <a:gd name="connsiteX17" fmla="*/ 556961 w 997542"/>
                <a:gd name="connsiteY17" fmla="*/ 12148 h 707778"/>
                <a:gd name="connsiteX18" fmla="*/ 539056 w 997542"/>
                <a:gd name="connsiteY18" fmla="*/ 0 h 707778"/>
                <a:gd name="connsiteX19" fmla="*/ 531383 w 997542"/>
                <a:gd name="connsiteY19" fmla="*/ 11508 h 707778"/>
                <a:gd name="connsiteX20" fmla="*/ 514758 w 997542"/>
                <a:gd name="connsiteY20" fmla="*/ 1918 h 707778"/>
                <a:gd name="connsiteX21" fmla="*/ 478949 w 997542"/>
                <a:gd name="connsiteY21" fmla="*/ 21099 h 707778"/>
                <a:gd name="connsiteX22" fmla="*/ 465520 w 997542"/>
                <a:gd name="connsiteY22" fmla="*/ 56264 h 707778"/>
                <a:gd name="connsiteX23" fmla="*/ 443779 w 997542"/>
                <a:gd name="connsiteY23" fmla="*/ 90790 h 707778"/>
                <a:gd name="connsiteX24" fmla="*/ 420758 w 997542"/>
                <a:gd name="connsiteY24" fmla="*/ 112528 h 707778"/>
                <a:gd name="connsiteX25" fmla="*/ 413085 w 997542"/>
                <a:gd name="connsiteY25" fmla="*/ 116364 h 707778"/>
                <a:gd name="connsiteX26" fmla="*/ 402215 w 997542"/>
                <a:gd name="connsiteY26" fmla="*/ 122758 h 707778"/>
                <a:gd name="connsiteX27" fmla="*/ 381112 w 997542"/>
                <a:gd name="connsiteY27" fmla="*/ 132349 h 707778"/>
                <a:gd name="connsiteX28" fmla="*/ 337629 w 997542"/>
                <a:gd name="connsiteY28" fmla="*/ 157923 h 707778"/>
                <a:gd name="connsiteX29" fmla="*/ 311412 w 997542"/>
                <a:gd name="connsiteY29" fmla="*/ 187334 h 707778"/>
                <a:gd name="connsiteX30" fmla="*/ 309494 w 997542"/>
                <a:gd name="connsiteY30" fmla="*/ 192449 h 707778"/>
                <a:gd name="connsiteX31" fmla="*/ 301820 w 997542"/>
                <a:gd name="connsiteY31" fmla="*/ 220581 h 707778"/>
                <a:gd name="connsiteX32" fmla="*/ 278800 w 997542"/>
                <a:gd name="connsiteY32" fmla="*/ 241041 h 707778"/>
                <a:gd name="connsiteX33" fmla="*/ 236597 w 997542"/>
                <a:gd name="connsiteY33" fmla="*/ 253189 h 707778"/>
                <a:gd name="connsiteX34" fmla="*/ 255141 w 997542"/>
                <a:gd name="connsiteY34" fmla="*/ 333749 h 707778"/>
                <a:gd name="connsiteX35" fmla="*/ 310773 w 997542"/>
                <a:gd name="connsiteY35" fmla="*/ 398325 h 707778"/>
                <a:gd name="connsiteX36" fmla="*/ 347221 w 997542"/>
                <a:gd name="connsiteY36" fmla="*/ 519804 h 707778"/>
                <a:gd name="connsiteX37" fmla="*/ 320365 w 997542"/>
                <a:gd name="connsiteY37" fmla="*/ 526838 h 707778"/>
                <a:gd name="connsiteX38" fmla="*/ 271767 w 997542"/>
                <a:gd name="connsiteY38" fmla="*/ 475689 h 707778"/>
                <a:gd name="connsiteX39" fmla="*/ 172012 w 997542"/>
                <a:gd name="connsiteY39" fmla="*/ 511493 h 707778"/>
                <a:gd name="connsiteX40" fmla="*/ 104230 w 997542"/>
                <a:gd name="connsiteY40" fmla="*/ 484639 h 707778"/>
                <a:gd name="connsiteX41" fmla="*/ 44122 w 997542"/>
                <a:gd name="connsiteY41" fmla="*/ 579905 h 707778"/>
                <a:gd name="connsiteX42" fmla="*/ 0 w 997542"/>
                <a:gd name="connsiteY42" fmla="*/ 625940 h 707778"/>
                <a:gd name="connsiteX43" fmla="*/ 73537 w 997542"/>
                <a:gd name="connsiteY43" fmla="*/ 697549 h 707778"/>
                <a:gd name="connsiteX44" fmla="*/ 212297 w 997542"/>
                <a:gd name="connsiteY44" fmla="*/ 707778 h 707778"/>
                <a:gd name="connsiteX45" fmla="*/ 248746 w 997542"/>
                <a:gd name="connsiteY45" fmla="*/ 634251 h 707778"/>
                <a:gd name="connsiteX46" fmla="*/ 359371 w 997542"/>
                <a:gd name="connsiteY46" fmla="*/ 629137 h 707778"/>
                <a:gd name="connsiteX47" fmla="*/ 456568 w 997542"/>
                <a:gd name="connsiteY47" fmla="*/ 692433 h 707778"/>
                <a:gd name="connsiteX48" fmla="*/ 496853 w 997542"/>
                <a:gd name="connsiteY48" fmla="*/ 696909 h 707778"/>
                <a:gd name="connsiteX49" fmla="*/ 509642 w 997542"/>
                <a:gd name="connsiteY49" fmla="*/ 661744 h 707778"/>
                <a:gd name="connsiteX50" fmla="*/ 517955 w 997542"/>
                <a:gd name="connsiteY50" fmla="*/ 663662 h 707778"/>
                <a:gd name="connsiteX51" fmla="*/ 511560 w 997542"/>
                <a:gd name="connsiteY51" fmla="*/ 636809 h 707778"/>
                <a:gd name="connsiteX52" fmla="*/ 544812 w 997542"/>
                <a:gd name="connsiteY52" fmla="*/ 613153 h 707778"/>
                <a:gd name="connsiteX53" fmla="*/ 573587 w 997542"/>
                <a:gd name="connsiteY53" fmla="*/ 583741 h 707778"/>
                <a:gd name="connsiteX54" fmla="*/ 610675 w 997542"/>
                <a:gd name="connsiteY54" fmla="*/ 583741 h 707778"/>
                <a:gd name="connsiteX55" fmla="*/ 603001 w 997542"/>
                <a:gd name="connsiteY55" fmla="*/ 570954 h 707778"/>
                <a:gd name="connsiteX56" fmla="*/ 647763 w 997542"/>
                <a:gd name="connsiteY56" fmla="*/ 514690 h 707778"/>
                <a:gd name="connsiteX57" fmla="*/ 743681 w 997542"/>
                <a:gd name="connsiteY57" fmla="*/ 568397 h 707778"/>
                <a:gd name="connsiteX58" fmla="*/ 787803 w 997542"/>
                <a:gd name="connsiteY58" fmla="*/ 536429 h 707778"/>
                <a:gd name="connsiteX59" fmla="*/ 876047 w 997542"/>
                <a:gd name="connsiteY59" fmla="*/ 544740 h 707778"/>
                <a:gd name="connsiteX60" fmla="*/ 917612 w 997542"/>
                <a:gd name="connsiteY60" fmla="*/ 531313 h 707778"/>
                <a:gd name="connsiteX61" fmla="*/ 913135 w 997542"/>
                <a:gd name="connsiteY61" fmla="*/ 515329 h 707778"/>
                <a:gd name="connsiteX62" fmla="*/ 932319 w 997542"/>
                <a:gd name="connsiteY62" fmla="*/ 510854 h 707778"/>
                <a:gd name="connsiteX63" fmla="*/ 952142 w 997542"/>
                <a:gd name="connsiteY63" fmla="*/ 498706 h 707778"/>
                <a:gd name="connsiteX64" fmla="*/ 979638 w 997542"/>
                <a:gd name="connsiteY64" fmla="*/ 514690 h 707778"/>
                <a:gd name="connsiteX65" fmla="*/ 997543 w 997542"/>
                <a:gd name="connsiteY65" fmla="*/ 490394 h 707778"/>
                <a:gd name="connsiteX66" fmla="*/ 997543 w 997542"/>
                <a:gd name="connsiteY66" fmla="*/ 484639 h 707778"/>
                <a:gd name="connsiteX67" fmla="*/ 995624 w 997542"/>
                <a:gd name="connsiteY67" fmla="*/ 477606 h 70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97542" h="707778">
                  <a:moveTo>
                    <a:pt x="978999" y="460983"/>
                  </a:moveTo>
                  <a:lnTo>
                    <a:pt x="940632" y="439884"/>
                  </a:lnTo>
                  <a:lnTo>
                    <a:pt x="916332" y="439884"/>
                  </a:lnTo>
                  <a:lnTo>
                    <a:pt x="916332" y="390014"/>
                  </a:lnTo>
                  <a:lnTo>
                    <a:pt x="925924" y="390014"/>
                  </a:lnTo>
                  <a:lnTo>
                    <a:pt x="952142" y="358045"/>
                  </a:lnTo>
                  <a:lnTo>
                    <a:pt x="942550" y="357406"/>
                  </a:lnTo>
                  <a:lnTo>
                    <a:pt x="929121" y="317765"/>
                  </a:lnTo>
                  <a:lnTo>
                    <a:pt x="837680" y="313929"/>
                  </a:lnTo>
                  <a:lnTo>
                    <a:pt x="785885" y="255107"/>
                  </a:lnTo>
                  <a:lnTo>
                    <a:pt x="771817" y="251911"/>
                  </a:lnTo>
                  <a:lnTo>
                    <a:pt x="711708" y="278124"/>
                  </a:lnTo>
                  <a:lnTo>
                    <a:pt x="611954" y="239123"/>
                  </a:lnTo>
                  <a:lnTo>
                    <a:pt x="569750" y="153448"/>
                  </a:lnTo>
                  <a:lnTo>
                    <a:pt x="597247" y="129152"/>
                  </a:lnTo>
                  <a:lnTo>
                    <a:pt x="600444" y="39640"/>
                  </a:lnTo>
                  <a:lnTo>
                    <a:pt x="558240" y="10230"/>
                  </a:lnTo>
                  <a:lnTo>
                    <a:pt x="556961" y="12148"/>
                  </a:lnTo>
                  <a:lnTo>
                    <a:pt x="539056" y="0"/>
                  </a:lnTo>
                  <a:lnTo>
                    <a:pt x="531383" y="11508"/>
                  </a:lnTo>
                  <a:lnTo>
                    <a:pt x="514758" y="1918"/>
                  </a:lnTo>
                  <a:lnTo>
                    <a:pt x="478949" y="21099"/>
                  </a:lnTo>
                  <a:lnTo>
                    <a:pt x="465520" y="56264"/>
                  </a:lnTo>
                  <a:lnTo>
                    <a:pt x="443779" y="90790"/>
                  </a:lnTo>
                  <a:lnTo>
                    <a:pt x="420758" y="112528"/>
                  </a:lnTo>
                  <a:lnTo>
                    <a:pt x="413085" y="116364"/>
                  </a:lnTo>
                  <a:lnTo>
                    <a:pt x="402215" y="122758"/>
                  </a:lnTo>
                  <a:lnTo>
                    <a:pt x="381112" y="132349"/>
                  </a:lnTo>
                  <a:lnTo>
                    <a:pt x="337629" y="157923"/>
                  </a:lnTo>
                  <a:lnTo>
                    <a:pt x="311412" y="187334"/>
                  </a:lnTo>
                  <a:lnTo>
                    <a:pt x="309494" y="192449"/>
                  </a:lnTo>
                  <a:lnTo>
                    <a:pt x="301820" y="220581"/>
                  </a:lnTo>
                  <a:lnTo>
                    <a:pt x="278800" y="241041"/>
                  </a:lnTo>
                  <a:lnTo>
                    <a:pt x="236597" y="253189"/>
                  </a:lnTo>
                  <a:lnTo>
                    <a:pt x="255141" y="333749"/>
                  </a:lnTo>
                  <a:lnTo>
                    <a:pt x="310773" y="398325"/>
                  </a:lnTo>
                  <a:lnTo>
                    <a:pt x="347221" y="519804"/>
                  </a:lnTo>
                  <a:lnTo>
                    <a:pt x="320365" y="526838"/>
                  </a:lnTo>
                  <a:lnTo>
                    <a:pt x="271767" y="475689"/>
                  </a:lnTo>
                  <a:lnTo>
                    <a:pt x="172012" y="511493"/>
                  </a:lnTo>
                  <a:lnTo>
                    <a:pt x="104230" y="484639"/>
                  </a:lnTo>
                  <a:lnTo>
                    <a:pt x="44122" y="579905"/>
                  </a:lnTo>
                  <a:lnTo>
                    <a:pt x="0" y="625940"/>
                  </a:lnTo>
                  <a:lnTo>
                    <a:pt x="73537" y="697549"/>
                  </a:lnTo>
                  <a:lnTo>
                    <a:pt x="212297" y="707778"/>
                  </a:lnTo>
                  <a:lnTo>
                    <a:pt x="248746" y="634251"/>
                  </a:lnTo>
                  <a:lnTo>
                    <a:pt x="359371" y="629137"/>
                  </a:lnTo>
                  <a:lnTo>
                    <a:pt x="456568" y="692433"/>
                  </a:lnTo>
                  <a:lnTo>
                    <a:pt x="496853" y="696909"/>
                  </a:lnTo>
                  <a:lnTo>
                    <a:pt x="509642" y="661744"/>
                  </a:lnTo>
                  <a:lnTo>
                    <a:pt x="517955" y="663662"/>
                  </a:lnTo>
                  <a:lnTo>
                    <a:pt x="511560" y="636809"/>
                  </a:lnTo>
                  <a:lnTo>
                    <a:pt x="544812" y="613153"/>
                  </a:lnTo>
                  <a:lnTo>
                    <a:pt x="573587" y="583741"/>
                  </a:lnTo>
                  <a:lnTo>
                    <a:pt x="610675" y="583741"/>
                  </a:lnTo>
                  <a:lnTo>
                    <a:pt x="603001" y="570954"/>
                  </a:lnTo>
                  <a:lnTo>
                    <a:pt x="647763" y="514690"/>
                  </a:lnTo>
                  <a:lnTo>
                    <a:pt x="743681" y="568397"/>
                  </a:lnTo>
                  <a:lnTo>
                    <a:pt x="787803" y="536429"/>
                  </a:lnTo>
                  <a:lnTo>
                    <a:pt x="876047" y="544740"/>
                  </a:lnTo>
                  <a:lnTo>
                    <a:pt x="917612" y="531313"/>
                  </a:lnTo>
                  <a:lnTo>
                    <a:pt x="913135" y="515329"/>
                  </a:lnTo>
                  <a:lnTo>
                    <a:pt x="932319" y="510854"/>
                  </a:lnTo>
                  <a:lnTo>
                    <a:pt x="952142" y="498706"/>
                  </a:lnTo>
                  <a:lnTo>
                    <a:pt x="979638" y="514690"/>
                  </a:lnTo>
                  <a:lnTo>
                    <a:pt x="997543" y="490394"/>
                  </a:lnTo>
                  <a:lnTo>
                    <a:pt x="997543" y="484639"/>
                  </a:lnTo>
                  <a:lnTo>
                    <a:pt x="995624" y="477606"/>
                  </a:lnTo>
                  <a:close/>
                </a:path>
              </a:pathLst>
            </a:custGeom>
            <a:solidFill>
              <a:srgbClr val="FFFFFF"/>
            </a:solidFill>
            <a:ln w="6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71A89C-68E5-464B-FFA6-283C5408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8F0CE2-544B-3D56-4CB1-F015172C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817-9336-A743-BAD3-66EA27400BB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F08B6B-56BE-D7ED-A1B3-591AE5354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The East Netherlands </a:t>
            </a:r>
            <a:r>
              <a:rPr lang="nl-NL" err="1"/>
              <a:t>region</a:t>
            </a:r>
            <a:endParaRPr lang="nl-NL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161F546A-B939-370F-C910-892917C3AAFD}"/>
              </a:ext>
            </a:extLst>
          </p:cNvPr>
          <p:cNvGrpSpPr/>
          <p:nvPr/>
        </p:nvGrpSpPr>
        <p:grpSpPr>
          <a:xfrm>
            <a:off x="9889026" y="1504604"/>
            <a:ext cx="2178928" cy="843298"/>
            <a:chOff x="9889026" y="1504604"/>
            <a:chExt cx="2178928" cy="843298"/>
          </a:xfrm>
        </p:grpSpPr>
        <p:sp>
          <p:nvSpPr>
            <p:cNvPr id="25" name="Titel 1">
              <a:extLst>
                <a:ext uri="{FF2B5EF4-FFF2-40B4-BE49-F238E27FC236}">
                  <a16:creationId xmlns:a16="http://schemas.microsoft.com/office/drawing/2014/main" id="{CD1311FF-72CB-124A-59D5-3694E4DD884A}"/>
                </a:ext>
              </a:extLst>
            </p:cNvPr>
            <p:cNvSpPr txBox="1">
              <a:spLocks/>
            </p:cNvSpPr>
            <p:nvPr/>
          </p:nvSpPr>
          <p:spPr>
            <a:xfrm>
              <a:off x="9889026" y="1504604"/>
              <a:ext cx="2178928" cy="720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0243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nl-NL">
                  <a:solidFill>
                    <a:schemeClr val="bg1"/>
                  </a:solidFill>
                </a:rPr>
                <a:t>3,2 mln.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2643D51-63EB-62DB-CD12-57F204C2F46E}"/>
                </a:ext>
              </a:extLst>
            </p:cNvPr>
            <p:cNvSpPr txBox="1"/>
            <p:nvPr/>
          </p:nvSpPr>
          <p:spPr>
            <a:xfrm>
              <a:off x="9889026" y="2040125"/>
              <a:ext cx="11403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400">
                  <a:latin typeface="Arial" panose="020B0604020202020204" pitchFamily="34" charset="0"/>
                  <a:cs typeface="Arial" panose="020B0604020202020204" pitchFamily="34" charset="0"/>
                </a:rPr>
                <a:t>inwoners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0650BE4-16BD-0F04-89DF-6D25ABD3DF48}"/>
              </a:ext>
            </a:extLst>
          </p:cNvPr>
          <p:cNvGrpSpPr/>
          <p:nvPr/>
        </p:nvGrpSpPr>
        <p:grpSpPr>
          <a:xfrm>
            <a:off x="8181535" y="2806616"/>
            <a:ext cx="2178929" cy="843298"/>
            <a:chOff x="9889025" y="1504604"/>
            <a:chExt cx="2178929" cy="843298"/>
          </a:xfrm>
        </p:grpSpPr>
        <p:sp>
          <p:nvSpPr>
            <p:cNvPr id="32" name="Titel 1">
              <a:extLst>
                <a:ext uri="{FF2B5EF4-FFF2-40B4-BE49-F238E27FC236}">
                  <a16:creationId xmlns:a16="http://schemas.microsoft.com/office/drawing/2014/main" id="{07E24C5C-ABCA-035F-DE0A-89267D80AC46}"/>
                </a:ext>
              </a:extLst>
            </p:cNvPr>
            <p:cNvSpPr txBox="1">
              <a:spLocks/>
            </p:cNvSpPr>
            <p:nvPr/>
          </p:nvSpPr>
          <p:spPr>
            <a:xfrm>
              <a:off x="9889026" y="1504604"/>
              <a:ext cx="2178928" cy="720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0243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nl-NL">
                  <a:solidFill>
                    <a:schemeClr val="bg1"/>
                  </a:solidFill>
                </a:rPr>
                <a:t>98.545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0C4320F2-D51A-FA0A-6B91-D768FADD891F}"/>
                </a:ext>
              </a:extLst>
            </p:cNvPr>
            <p:cNvSpPr txBox="1"/>
            <p:nvPr/>
          </p:nvSpPr>
          <p:spPr>
            <a:xfrm>
              <a:off x="9889025" y="2040125"/>
              <a:ext cx="21789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0" i="0" u="none" strike="noStrike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Mkb-ers</a:t>
              </a:r>
              <a:r>
                <a:rPr lang="en-GB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 de </a:t>
              </a:r>
              <a:r>
                <a:rPr lang="en-GB" sz="1400" b="0" i="0" u="none" strike="noStrike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regio</a:t>
              </a:r>
              <a:endParaRPr lang="nl-NL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7CD14687-5B24-0CBE-355B-140EF31B66C3}"/>
              </a:ext>
            </a:extLst>
          </p:cNvPr>
          <p:cNvGrpSpPr/>
          <p:nvPr/>
        </p:nvGrpSpPr>
        <p:grpSpPr>
          <a:xfrm>
            <a:off x="10101679" y="2550854"/>
            <a:ext cx="2401108" cy="2086841"/>
            <a:chOff x="9666846" y="922780"/>
            <a:chExt cx="2401108" cy="2086841"/>
          </a:xfrm>
        </p:grpSpPr>
        <p:sp>
          <p:nvSpPr>
            <p:cNvPr id="35" name="Titel 1">
              <a:extLst>
                <a:ext uri="{FF2B5EF4-FFF2-40B4-BE49-F238E27FC236}">
                  <a16:creationId xmlns:a16="http://schemas.microsoft.com/office/drawing/2014/main" id="{0B483194-797D-00CA-A0E6-F76436A75D10}"/>
                </a:ext>
              </a:extLst>
            </p:cNvPr>
            <p:cNvSpPr txBox="1">
              <a:spLocks/>
            </p:cNvSpPr>
            <p:nvPr/>
          </p:nvSpPr>
          <p:spPr>
            <a:xfrm>
              <a:off x="9889026" y="922780"/>
              <a:ext cx="2178928" cy="130201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02433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nl-NL" sz="115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B68A6B43-FE65-EE57-EE21-3B64CEC21424}"/>
                </a:ext>
              </a:extLst>
            </p:cNvPr>
            <p:cNvSpPr txBox="1"/>
            <p:nvPr/>
          </p:nvSpPr>
          <p:spPr>
            <a:xfrm>
              <a:off x="9889025" y="2224791"/>
              <a:ext cx="217892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500">
                  <a:latin typeface="Arial" panose="020B0604020202020204" pitchFamily="34" charset="0"/>
                  <a:cs typeface="Arial" panose="020B0604020202020204" pitchFamily="34" charset="0"/>
                </a:rPr>
                <a:t>digital skills</a:t>
              </a:r>
            </a:p>
            <a:p>
              <a:r>
                <a:rPr lang="nl-NL" sz="100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nl-NL" sz="1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nl-NL" sz="1000" err="1"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r>
                <a:rPr lang="nl-NL" sz="1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nl-NL" sz="1000">
                  <a:latin typeface="Arial" panose="020B0604020202020204" pitchFamily="34" charset="0"/>
                  <a:cs typeface="Arial" panose="020B0604020202020204" pitchFamily="34" charset="0"/>
                </a:rPr>
                <a:t>scoreboard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ECE11EF2-9CE6-5CF0-F037-B0433A46F56E}"/>
                </a:ext>
              </a:extLst>
            </p:cNvPr>
            <p:cNvSpPr txBox="1"/>
            <p:nvPr/>
          </p:nvSpPr>
          <p:spPr>
            <a:xfrm>
              <a:off x="9666846" y="1086814"/>
              <a:ext cx="21789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</a:t>
              </a:r>
            </a:p>
          </p:txBody>
        </p:sp>
      </p:grpSp>
      <p:pic>
        <p:nvPicPr>
          <p:cNvPr id="213" name="Graphic 212">
            <a:extLst>
              <a:ext uri="{FF2B5EF4-FFF2-40B4-BE49-F238E27FC236}">
                <a16:creationId xmlns:a16="http://schemas.microsoft.com/office/drawing/2014/main" id="{5360ADEF-7272-0376-8D73-2DEAE2E8B7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82200" y="6310312"/>
            <a:ext cx="15403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3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CF021B-42FA-69C2-F1C8-D000A68A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1166873-5620-8EC4-3A35-C0C17DEB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F37E6B-2F83-61A2-6E3F-C6D8259B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B817-9336-A743-BAD3-66EA27400BB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D94734-132E-379B-9F5B-0976A829F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9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C06E587-7875-D92A-F239-A52CCFFB2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Digital </a:t>
            </a:r>
            <a:r>
              <a:rPr lang="nl-NL" err="1"/>
              <a:t>Industry</a:t>
            </a:r>
            <a:r>
              <a:rPr lang="nl-NL"/>
              <a:t> </a:t>
            </a:r>
            <a:br>
              <a:rPr lang="nl-NL"/>
            </a:br>
            <a:r>
              <a:rPr lang="nl-NL"/>
              <a:t>&amp; Technology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D929A9-190C-DBF9-3CBA-A6D458DED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A2F6C8-A195-5763-5E25-3CD1C529A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758384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674932A-0010-941F-5CB6-9E57B9D53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Smart Energy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673AA-C8EF-4217-1B7B-5C7B77119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7B7E83-ECC6-1865-D1A9-86B565458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28646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FD403D5-0D02-02AE-5017-F8F8475A0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Slim en duurzaam voedsel produceren</a:t>
            </a:r>
          </a:p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081C60B-828D-B6C9-3BA8-95DB15C1CC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F80BCC9-39C8-7308-782F-55F006D540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69E12D-3568-8803-9378-BB5E6FE179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1913"/>
            <a:ext cx="757238" cy="365125"/>
          </a:xfrm>
          <a:prstGeom prst="rect">
            <a:avLst/>
          </a:prstGeom>
        </p:spPr>
        <p:txBody>
          <a:bodyPr/>
          <a:lstStyle/>
          <a:p>
            <a:fld id="{14B0B817-9336-A743-BAD3-66EA27400BB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79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1426609-5183-B3F9-269C-6E34FE893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Prevention &amp; </a:t>
            </a:r>
            <a:r>
              <a:rPr lang="nl-NL" err="1"/>
              <a:t>Medtech</a:t>
            </a:r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B96241F-758F-DA29-3EAE-5F9A2A09D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DFD8979-1A82-7C42-F82B-3822F5645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DED610-29A5-C5E8-5A1E-2B31EC3585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1913"/>
            <a:ext cx="757238" cy="365125"/>
          </a:xfrm>
          <a:prstGeom prst="rect">
            <a:avLst/>
          </a:prstGeom>
        </p:spPr>
        <p:txBody>
          <a:bodyPr/>
          <a:lstStyle/>
          <a:p>
            <a:fld id="{14B0B817-9336-A743-BAD3-66EA27400BB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18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79CF09B-0A89-52D8-3034-0FB16CBFE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b="0" i="0" err="1">
                <a:effectLst/>
                <a:latin typeface="Roboto" panose="02000000000000000000" pitchFamily="2" charset="0"/>
              </a:rPr>
              <a:t>Circular</a:t>
            </a:r>
            <a:endParaRPr lang="nl-NL" b="0" i="0">
              <a:effectLst/>
              <a:latin typeface="Roboto" panose="02000000000000000000" pitchFamily="2" charset="0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001F7FF-F94E-10D9-77E1-5CF0AD8AD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3F0F8-FC6E-0B71-4808-32F871A7A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F436E6-F378-D09B-3BBF-D4047171B0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815638" cy="103981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8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F5B10592-BAB9-9117-B3FD-2B1D46F87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info@thinkeast.nl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A53BC2E-4C4E-96D1-F396-F3C0AAFF2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Contact </a:t>
            </a:r>
          </a:p>
          <a:p>
            <a:r>
              <a:rPr lang="nl-NL" err="1"/>
              <a:t>Join</a:t>
            </a:r>
            <a:r>
              <a:rPr lang="nl-NL"/>
              <a:t> </a:t>
            </a:r>
            <a:r>
              <a:rPr lang="nl-NL" err="1"/>
              <a:t>us</a:t>
            </a:r>
            <a:r>
              <a:rPr lang="nl-NL"/>
              <a:t>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D6B936-C6A1-5EC1-2405-ED04974945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1913"/>
            <a:ext cx="757238" cy="365125"/>
          </a:xfrm>
          <a:prstGeom prst="rect">
            <a:avLst/>
          </a:prstGeom>
        </p:spPr>
        <p:txBody>
          <a:bodyPr/>
          <a:lstStyle/>
          <a:p>
            <a:fld id="{14B0B817-9336-A743-BAD3-66EA27400BB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18563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4920"/>
          </a:lnSpc>
          <a:defRPr sz="1800" b="0" dirty="0" smtClean="0"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kleurde tekstdia's">
  <a:themeElements>
    <a:clrScheme name="Thinkeast2">
      <a:dk1>
        <a:srgbClr val="000000"/>
      </a:dk1>
      <a:lt1>
        <a:srgbClr val="FFFFFF"/>
      </a:lt1>
      <a:dk2>
        <a:srgbClr val="102433"/>
      </a:dk2>
      <a:lt2>
        <a:srgbClr val="E7E6E6"/>
      </a:lt2>
      <a:accent1>
        <a:srgbClr val="3AAA34"/>
      </a:accent1>
      <a:accent2>
        <a:srgbClr val="C2D900"/>
      </a:accent2>
      <a:accent3>
        <a:srgbClr val="FF8100"/>
      </a:accent3>
      <a:accent4>
        <a:srgbClr val="FFC000"/>
      </a:accent4>
      <a:accent5>
        <a:srgbClr val="008ED8"/>
      </a:accent5>
      <a:accent6>
        <a:srgbClr val="00DEE9"/>
      </a:accent6>
      <a:hlink>
        <a:srgbClr val="3AAA34"/>
      </a:hlink>
      <a:folHlink>
        <a:srgbClr val="3A77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ussen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inddi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2da976-fab4-4cb4-878a-78f74bc05463" xsi:nil="true"/>
    <lcf76f155ced4ddcb4097134ff3c332f xmlns="57b8daee-c611-42a1-bb1b-f303309344d0">
      <Terms xmlns="http://schemas.microsoft.com/office/infopath/2007/PartnerControls"/>
    </lcf76f155ced4ddcb4097134ff3c332f>
    <SharedWithUsers xmlns="642da976-fab4-4cb4-878a-78f74bc05463">
      <UserInfo>
        <DisplayName>Danielle Gijsbertse | Oost NL</DisplayName>
        <AccountId>106</AccountId>
        <AccountType/>
      </UserInfo>
      <UserInfo>
        <DisplayName>Karolien de Bruine | Oost NL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E5DB965B90A45B3729F1FE23AEAB7" ma:contentTypeVersion="15" ma:contentTypeDescription="Een nieuw document maken." ma:contentTypeScope="" ma:versionID="51a66e2f7edc381f83b4a4dec2aae175">
  <xsd:schema xmlns:xsd="http://www.w3.org/2001/XMLSchema" xmlns:xs="http://www.w3.org/2001/XMLSchema" xmlns:p="http://schemas.microsoft.com/office/2006/metadata/properties" xmlns:ns2="57b8daee-c611-42a1-bb1b-f303309344d0" xmlns:ns3="642da976-fab4-4cb4-878a-78f74bc05463" targetNamespace="http://schemas.microsoft.com/office/2006/metadata/properties" ma:root="true" ma:fieldsID="7059e3a00a2bd7070b2a1fb2b49baa50" ns2:_="" ns3:_="">
    <xsd:import namespace="57b8daee-c611-42a1-bb1b-f303309344d0"/>
    <xsd:import namespace="642da976-fab4-4cb4-878a-78f74bc05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8daee-c611-42a1-bb1b-f30330934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624d66-6805-4fde-bfd0-845145436f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da976-fab4-4cb4-878a-78f74bc05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b52c0d7-cb24-425c-800e-4b88f620d059}" ma:internalName="TaxCatchAll" ma:showField="CatchAllData" ma:web="642da976-fab4-4cb4-878a-78f74bc0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B922A1-B759-45C9-9C2C-6833C45EDDD9}">
  <ds:schemaRefs>
    <ds:schemaRef ds:uri="57b8daee-c611-42a1-bb1b-f303309344d0"/>
    <ds:schemaRef ds:uri="642da976-fab4-4cb4-878a-78f74bc0546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059A11-BAD0-4702-A009-F18FC983A3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7992C-5C89-4683-B5E1-6D0AF7E38918}">
  <ds:schemaRefs>
    <ds:schemaRef ds:uri="57b8daee-c611-42a1-bb1b-f303309344d0"/>
    <ds:schemaRef ds:uri="642da976-fab4-4cb4-878a-78f74bc054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Breedbeeld</PresentationFormat>
  <Paragraphs>28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Roboto</vt:lpstr>
      <vt:lpstr>Titeldia's</vt:lpstr>
      <vt:lpstr>Basisdia's</vt:lpstr>
      <vt:lpstr>Gekleurde tekstdia's</vt:lpstr>
      <vt:lpstr>Tussendia's</vt:lpstr>
      <vt:lpstr>Einddia's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Donderwinkel</dc:creator>
  <cp:lastModifiedBy>Danielle Gijsbertse | Oost NL</cp:lastModifiedBy>
  <cp:revision>2</cp:revision>
  <dcterms:created xsi:type="dcterms:W3CDTF">2023-09-11T11:36:11Z</dcterms:created>
  <dcterms:modified xsi:type="dcterms:W3CDTF">2024-06-11T08:21:57Z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0x0101008C2E5DB965B90A45B3729F1FE23AEAB7</vt:lpwstr>
  </property>
  <property fmtid="{D5CDD505-2E9C-101B-9397-08002B2CF9AE}" pid="3" name="MediaServiceImageTags">
    <vt:lpwstr/>
  </property>
</Properties>
</file>